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5" r:id="rId3"/>
    <p:sldId id="274" r:id="rId4"/>
    <p:sldId id="309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Potemkina" initials="AP" lastIdx="1" clrIdx="0">
    <p:extLst>
      <p:ext uri="{19B8F6BF-5375-455C-9EA6-DF929625EA0E}">
        <p15:presenceInfo xmlns:p15="http://schemas.microsoft.com/office/powerpoint/2012/main" userId="S::Anna.Potemkina@group4m.ru::46be50fb-1201-49ff-b911-fa3f638fd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E47"/>
    <a:srgbClr val="FFFFFF"/>
    <a:srgbClr val="517971"/>
    <a:srgbClr val="374F53"/>
    <a:srgbClr val="84A88E"/>
    <a:srgbClr val="C9D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32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otemkina" userId="46be50fb-1201-49ff-b911-fa3f638fddb1" providerId="ADAL" clId="{B9E6C7C1-6953-4B45-9054-295EEC3B38CA}"/>
    <pc:docChg chg="undo custSel addSld delSld modSld sldOrd">
      <pc:chgData name="Anna Potemkina" userId="46be50fb-1201-49ff-b911-fa3f638fddb1" providerId="ADAL" clId="{B9E6C7C1-6953-4B45-9054-295EEC3B38CA}" dt="2025-12-09T12:50:29.225" v="1537" actId="22"/>
      <pc:docMkLst>
        <pc:docMk/>
      </pc:docMkLst>
      <pc:sldChg chg="addSp delSp modSp mod setBg">
        <pc:chgData name="Anna Potemkina" userId="46be50fb-1201-49ff-b911-fa3f638fddb1" providerId="ADAL" clId="{B9E6C7C1-6953-4B45-9054-295EEC3B38CA}" dt="2025-12-09T12:25:18.157" v="1479" actId="1076"/>
        <pc:sldMkLst>
          <pc:docMk/>
          <pc:sldMk cId="1374097580" sldId="274"/>
        </pc:sldMkLst>
        <pc:spChg chg="del">
          <ac:chgData name="Anna Potemkina" userId="46be50fb-1201-49ff-b911-fa3f638fddb1" providerId="ADAL" clId="{B9E6C7C1-6953-4B45-9054-295EEC3B38CA}" dt="2025-12-08T15:12:36.932" v="1" actId="478"/>
          <ac:spMkLst>
            <pc:docMk/>
            <pc:sldMk cId="1374097580" sldId="274"/>
            <ac:spMk id="3" creationId="{74CCAB9B-A140-F4AA-7BD1-CC5B708A216B}"/>
          </ac:spMkLst>
        </pc:spChg>
        <pc:spChg chg="del">
          <ac:chgData name="Anna Potemkina" userId="46be50fb-1201-49ff-b911-fa3f638fddb1" providerId="ADAL" clId="{B9E6C7C1-6953-4B45-9054-295EEC3B38CA}" dt="2025-12-08T15:12:39.606" v="2" actId="478"/>
          <ac:spMkLst>
            <pc:docMk/>
            <pc:sldMk cId="1374097580" sldId="274"/>
            <ac:spMk id="4" creationId="{C276F09B-5C96-608B-7EB5-7F366FCD2C83}"/>
          </ac:spMkLst>
        </pc:spChg>
        <pc:spChg chg="add mod">
          <ac:chgData name="Anna Potemkina" userId="46be50fb-1201-49ff-b911-fa3f638fddb1" providerId="ADAL" clId="{B9E6C7C1-6953-4B45-9054-295EEC3B38CA}" dt="2025-12-09T08:59:50.014" v="473" actId="20577"/>
          <ac:spMkLst>
            <pc:docMk/>
            <pc:sldMk cId="1374097580" sldId="274"/>
            <ac:spMk id="5" creationId="{087FD0A4-2E6E-4A16-9895-1613D2BBA126}"/>
          </ac:spMkLst>
        </pc:spChg>
        <pc:spChg chg="add mod">
          <ac:chgData name="Anna Potemkina" userId="46be50fb-1201-49ff-b911-fa3f638fddb1" providerId="ADAL" clId="{B9E6C7C1-6953-4B45-9054-295EEC3B38CA}" dt="2025-12-09T09:01:09.343" v="476" actId="1076"/>
          <ac:spMkLst>
            <pc:docMk/>
            <pc:sldMk cId="1374097580" sldId="274"/>
            <ac:spMk id="7" creationId="{9BF60DFE-8491-4EE1-A2AE-2CACF7CC70F8}"/>
          </ac:spMkLst>
        </pc:spChg>
        <pc:spChg chg="del">
          <ac:chgData name="Anna Potemkina" userId="46be50fb-1201-49ff-b911-fa3f638fddb1" providerId="ADAL" clId="{B9E6C7C1-6953-4B45-9054-295EEC3B38CA}" dt="2025-12-08T15:12:43.581" v="3" actId="478"/>
          <ac:spMkLst>
            <pc:docMk/>
            <pc:sldMk cId="1374097580" sldId="274"/>
            <ac:spMk id="8" creationId="{DA32465A-6EA5-8ECD-EB14-57F8A81F8B60}"/>
          </ac:spMkLst>
        </pc:spChg>
        <pc:spChg chg="add mod">
          <ac:chgData name="Anna Potemkina" userId="46be50fb-1201-49ff-b911-fa3f638fddb1" providerId="ADAL" clId="{B9E6C7C1-6953-4B45-9054-295EEC3B38CA}" dt="2025-12-09T08:57:47.890" v="442" actId="20577"/>
          <ac:spMkLst>
            <pc:docMk/>
            <pc:sldMk cId="1374097580" sldId="274"/>
            <ac:spMk id="9" creationId="{07F6D3E5-5FBD-49BA-A826-6366E886AE96}"/>
          </ac:spMkLst>
        </pc:spChg>
        <pc:spChg chg="add mod">
          <ac:chgData name="Anna Potemkina" userId="46be50fb-1201-49ff-b911-fa3f638fddb1" providerId="ADAL" clId="{B9E6C7C1-6953-4B45-9054-295EEC3B38CA}" dt="2025-12-09T08:59:32.791" v="456" actId="1076"/>
          <ac:spMkLst>
            <pc:docMk/>
            <pc:sldMk cId="1374097580" sldId="274"/>
            <ac:spMk id="10" creationId="{699A7672-E113-458B-83EB-9074C9E1C9A1}"/>
          </ac:spMkLst>
        </pc:spChg>
        <pc:spChg chg="add mod">
          <ac:chgData name="Anna Potemkina" userId="46be50fb-1201-49ff-b911-fa3f638fddb1" providerId="ADAL" clId="{B9E6C7C1-6953-4B45-9054-295EEC3B38CA}" dt="2025-12-09T08:59:27.647" v="454" actId="1076"/>
          <ac:spMkLst>
            <pc:docMk/>
            <pc:sldMk cId="1374097580" sldId="274"/>
            <ac:spMk id="12" creationId="{820B5BEC-BA48-4347-8BFC-3EBACBAF34FF}"/>
          </ac:spMkLst>
        </pc:spChg>
        <pc:picChg chg="add mod">
          <ac:chgData name="Anna Potemkina" userId="46be50fb-1201-49ff-b911-fa3f638fddb1" providerId="ADAL" clId="{B9E6C7C1-6953-4B45-9054-295EEC3B38CA}" dt="2025-12-09T12:25:18.157" v="1479" actId="1076"/>
          <ac:picMkLst>
            <pc:docMk/>
            <pc:sldMk cId="1374097580" sldId="274"/>
            <ac:picMk id="13" creationId="{79A67115-94E5-41CE-9E52-86705301627D}"/>
          </ac:picMkLst>
        </pc:picChg>
        <pc:picChg chg="del">
          <ac:chgData name="Anna Potemkina" userId="46be50fb-1201-49ff-b911-fa3f638fddb1" providerId="ADAL" clId="{B9E6C7C1-6953-4B45-9054-295EEC3B38CA}" dt="2025-12-08T15:12:33.857" v="0" actId="478"/>
          <ac:picMkLst>
            <pc:docMk/>
            <pc:sldMk cId="1374097580" sldId="274"/>
            <ac:picMk id="1026" creationId="{E8599B4A-6B8D-5676-27E7-6CB6FECFF4A7}"/>
          </ac:picMkLst>
        </pc:picChg>
      </pc:sldChg>
      <pc:sldChg chg="del">
        <pc:chgData name="Anna Potemkina" userId="46be50fb-1201-49ff-b911-fa3f638fddb1" providerId="ADAL" clId="{B9E6C7C1-6953-4B45-9054-295EEC3B38CA}" dt="2025-12-09T12:16:54.215" v="1409" actId="47"/>
        <pc:sldMkLst>
          <pc:docMk/>
          <pc:sldMk cId="4170651449" sldId="278"/>
        </pc:sldMkLst>
      </pc:sldChg>
      <pc:sldChg chg="del">
        <pc:chgData name="Anna Potemkina" userId="46be50fb-1201-49ff-b911-fa3f638fddb1" providerId="ADAL" clId="{B9E6C7C1-6953-4B45-9054-295EEC3B38CA}" dt="2025-12-09T12:16:46.090" v="1393" actId="47"/>
        <pc:sldMkLst>
          <pc:docMk/>
          <pc:sldMk cId="1965923316" sldId="279"/>
        </pc:sldMkLst>
      </pc:sldChg>
      <pc:sldChg chg="del">
        <pc:chgData name="Anna Potemkina" userId="46be50fb-1201-49ff-b911-fa3f638fddb1" providerId="ADAL" clId="{B9E6C7C1-6953-4B45-9054-295EEC3B38CA}" dt="2025-12-09T12:16:46.589" v="1394" actId="47"/>
        <pc:sldMkLst>
          <pc:docMk/>
          <pc:sldMk cId="2185438018" sldId="280"/>
        </pc:sldMkLst>
      </pc:sldChg>
      <pc:sldChg chg="del">
        <pc:chgData name="Anna Potemkina" userId="46be50fb-1201-49ff-b911-fa3f638fddb1" providerId="ADAL" clId="{B9E6C7C1-6953-4B45-9054-295EEC3B38CA}" dt="2025-12-09T12:16:44.477" v="1392" actId="47"/>
        <pc:sldMkLst>
          <pc:docMk/>
          <pc:sldMk cId="1727448523" sldId="289"/>
        </pc:sldMkLst>
      </pc:sldChg>
      <pc:sldChg chg="del">
        <pc:chgData name="Anna Potemkina" userId="46be50fb-1201-49ff-b911-fa3f638fddb1" providerId="ADAL" clId="{B9E6C7C1-6953-4B45-9054-295EEC3B38CA}" dt="2025-12-09T12:16:39.312" v="1389" actId="47"/>
        <pc:sldMkLst>
          <pc:docMk/>
          <pc:sldMk cId="2687947856" sldId="290"/>
        </pc:sldMkLst>
      </pc:sldChg>
      <pc:sldChg chg="del">
        <pc:chgData name="Anna Potemkina" userId="46be50fb-1201-49ff-b911-fa3f638fddb1" providerId="ADAL" clId="{B9E6C7C1-6953-4B45-9054-295EEC3B38CA}" dt="2025-12-09T12:16:49.442" v="1400" actId="47"/>
        <pc:sldMkLst>
          <pc:docMk/>
          <pc:sldMk cId="2034236079" sldId="291"/>
        </pc:sldMkLst>
      </pc:sldChg>
      <pc:sldChg chg="del">
        <pc:chgData name="Anna Potemkina" userId="46be50fb-1201-49ff-b911-fa3f638fddb1" providerId="ADAL" clId="{B9E6C7C1-6953-4B45-9054-295EEC3B38CA}" dt="2025-12-09T12:16:47.450" v="1396" actId="47"/>
        <pc:sldMkLst>
          <pc:docMk/>
          <pc:sldMk cId="1442725800" sldId="292"/>
        </pc:sldMkLst>
      </pc:sldChg>
      <pc:sldChg chg="del">
        <pc:chgData name="Anna Potemkina" userId="46be50fb-1201-49ff-b911-fa3f638fddb1" providerId="ADAL" clId="{B9E6C7C1-6953-4B45-9054-295EEC3B38CA}" dt="2025-12-09T12:16:47.029" v="1395" actId="47"/>
        <pc:sldMkLst>
          <pc:docMk/>
          <pc:sldMk cId="1414184683" sldId="293"/>
        </pc:sldMkLst>
      </pc:sldChg>
      <pc:sldChg chg="del">
        <pc:chgData name="Anna Potemkina" userId="46be50fb-1201-49ff-b911-fa3f638fddb1" providerId="ADAL" clId="{B9E6C7C1-6953-4B45-9054-295EEC3B38CA}" dt="2025-12-09T12:16:48.485" v="1398" actId="47"/>
        <pc:sldMkLst>
          <pc:docMk/>
          <pc:sldMk cId="2624906243" sldId="294"/>
        </pc:sldMkLst>
      </pc:sldChg>
      <pc:sldChg chg="del">
        <pc:chgData name="Anna Potemkina" userId="46be50fb-1201-49ff-b911-fa3f638fddb1" providerId="ADAL" clId="{B9E6C7C1-6953-4B45-9054-295EEC3B38CA}" dt="2025-12-09T12:16:50.702" v="1401" actId="47"/>
        <pc:sldMkLst>
          <pc:docMk/>
          <pc:sldMk cId="2731751308" sldId="296"/>
        </pc:sldMkLst>
      </pc:sldChg>
      <pc:sldChg chg="del">
        <pc:chgData name="Anna Potemkina" userId="46be50fb-1201-49ff-b911-fa3f638fddb1" providerId="ADAL" clId="{B9E6C7C1-6953-4B45-9054-295EEC3B38CA}" dt="2025-12-09T12:16:51.552" v="1403" actId="47"/>
        <pc:sldMkLst>
          <pc:docMk/>
          <pc:sldMk cId="3089880772" sldId="297"/>
        </pc:sldMkLst>
      </pc:sldChg>
      <pc:sldChg chg="del">
        <pc:chgData name="Anna Potemkina" userId="46be50fb-1201-49ff-b911-fa3f638fddb1" providerId="ADAL" clId="{B9E6C7C1-6953-4B45-9054-295EEC3B38CA}" dt="2025-12-09T12:16:51.945" v="1404" actId="47"/>
        <pc:sldMkLst>
          <pc:docMk/>
          <pc:sldMk cId="3238188624" sldId="298"/>
        </pc:sldMkLst>
      </pc:sldChg>
      <pc:sldChg chg="del">
        <pc:chgData name="Anna Potemkina" userId="46be50fb-1201-49ff-b911-fa3f638fddb1" providerId="ADAL" clId="{B9E6C7C1-6953-4B45-9054-295EEC3B38CA}" dt="2025-12-09T12:16:51.113" v="1402" actId="47"/>
        <pc:sldMkLst>
          <pc:docMk/>
          <pc:sldMk cId="662522677" sldId="299"/>
        </pc:sldMkLst>
      </pc:sldChg>
      <pc:sldChg chg="del">
        <pc:chgData name="Anna Potemkina" userId="46be50fb-1201-49ff-b911-fa3f638fddb1" providerId="ADAL" clId="{B9E6C7C1-6953-4B45-9054-295EEC3B38CA}" dt="2025-12-09T12:16:52.759" v="1406" actId="47"/>
        <pc:sldMkLst>
          <pc:docMk/>
          <pc:sldMk cId="2216678998" sldId="300"/>
        </pc:sldMkLst>
      </pc:sldChg>
      <pc:sldChg chg="del">
        <pc:chgData name="Anna Potemkina" userId="46be50fb-1201-49ff-b911-fa3f638fddb1" providerId="ADAL" clId="{B9E6C7C1-6953-4B45-9054-295EEC3B38CA}" dt="2025-12-09T12:16:53.274" v="1407" actId="47"/>
        <pc:sldMkLst>
          <pc:docMk/>
          <pc:sldMk cId="1890174741" sldId="301"/>
        </pc:sldMkLst>
      </pc:sldChg>
      <pc:sldChg chg="del">
        <pc:chgData name="Anna Potemkina" userId="46be50fb-1201-49ff-b911-fa3f638fddb1" providerId="ADAL" clId="{B9E6C7C1-6953-4B45-9054-295EEC3B38CA}" dt="2025-12-09T12:16:52.338" v="1405" actId="47"/>
        <pc:sldMkLst>
          <pc:docMk/>
          <pc:sldMk cId="2378987803" sldId="302"/>
        </pc:sldMkLst>
      </pc:sldChg>
      <pc:sldChg chg="del">
        <pc:chgData name="Anna Potemkina" userId="46be50fb-1201-49ff-b911-fa3f638fddb1" providerId="ADAL" clId="{B9E6C7C1-6953-4B45-9054-295EEC3B38CA}" dt="2025-12-09T12:16:53.708" v="1408" actId="47"/>
        <pc:sldMkLst>
          <pc:docMk/>
          <pc:sldMk cId="1494498137" sldId="304"/>
        </pc:sldMkLst>
      </pc:sldChg>
      <pc:sldChg chg="del">
        <pc:chgData name="Anna Potemkina" userId="46be50fb-1201-49ff-b911-fa3f638fddb1" providerId="ADAL" clId="{B9E6C7C1-6953-4B45-9054-295EEC3B38CA}" dt="2025-12-09T12:16:43.903" v="1391" actId="47"/>
        <pc:sldMkLst>
          <pc:docMk/>
          <pc:sldMk cId="606050857" sldId="305"/>
        </pc:sldMkLst>
      </pc:sldChg>
      <pc:sldChg chg="del">
        <pc:chgData name="Anna Potemkina" userId="46be50fb-1201-49ff-b911-fa3f638fddb1" providerId="ADAL" clId="{B9E6C7C1-6953-4B45-9054-295EEC3B38CA}" dt="2025-12-09T12:16:43.281" v="1390" actId="47"/>
        <pc:sldMkLst>
          <pc:docMk/>
          <pc:sldMk cId="3603986643" sldId="306"/>
        </pc:sldMkLst>
      </pc:sldChg>
      <pc:sldChg chg="del">
        <pc:chgData name="Anna Potemkina" userId="46be50fb-1201-49ff-b911-fa3f638fddb1" providerId="ADAL" clId="{B9E6C7C1-6953-4B45-9054-295EEC3B38CA}" dt="2025-12-09T12:16:48.977" v="1399" actId="47"/>
        <pc:sldMkLst>
          <pc:docMk/>
          <pc:sldMk cId="2048972632" sldId="307"/>
        </pc:sldMkLst>
      </pc:sldChg>
      <pc:sldChg chg="del">
        <pc:chgData name="Anna Potemkina" userId="46be50fb-1201-49ff-b911-fa3f638fddb1" providerId="ADAL" clId="{B9E6C7C1-6953-4B45-9054-295EEC3B38CA}" dt="2025-12-09T12:16:47.988" v="1397" actId="47"/>
        <pc:sldMkLst>
          <pc:docMk/>
          <pc:sldMk cId="611722359" sldId="308"/>
        </pc:sldMkLst>
      </pc:sldChg>
      <pc:sldChg chg="addSp delSp modSp add mod setBg">
        <pc:chgData name="Anna Potemkina" userId="46be50fb-1201-49ff-b911-fa3f638fddb1" providerId="ADAL" clId="{B9E6C7C1-6953-4B45-9054-295EEC3B38CA}" dt="2025-12-09T12:24:41.120" v="1474" actId="1076"/>
        <pc:sldMkLst>
          <pc:docMk/>
          <pc:sldMk cId="2459945737" sldId="309"/>
        </pc:sldMkLst>
        <pc:spChg chg="mod">
          <ac:chgData name="Anna Potemkina" userId="46be50fb-1201-49ff-b911-fa3f638fddb1" providerId="ADAL" clId="{B9E6C7C1-6953-4B45-9054-295EEC3B38CA}" dt="2025-12-09T12:24:37.973" v="1473" actId="1076"/>
          <ac:spMkLst>
            <pc:docMk/>
            <pc:sldMk cId="2459945737" sldId="309"/>
            <ac:spMk id="5" creationId="{087FD0A4-2E6E-4A16-9895-1613D2BBA126}"/>
          </ac:spMkLst>
        </pc:spChg>
        <pc:spChg chg="mod">
          <ac:chgData name="Anna Potemkina" userId="46be50fb-1201-49ff-b911-fa3f638fddb1" providerId="ADAL" clId="{B9E6C7C1-6953-4B45-9054-295EEC3B38CA}" dt="2025-12-09T11:53:37.014" v="500" actId="20577"/>
          <ac:spMkLst>
            <pc:docMk/>
            <pc:sldMk cId="2459945737" sldId="309"/>
            <ac:spMk id="7" creationId="{9BF60DFE-8491-4EE1-A2AE-2CACF7CC70F8}"/>
          </ac:spMkLst>
        </pc:spChg>
        <pc:spChg chg="add mod">
          <ac:chgData name="Anna Potemkina" userId="46be50fb-1201-49ff-b911-fa3f638fddb1" providerId="ADAL" clId="{B9E6C7C1-6953-4B45-9054-295EEC3B38CA}" dt="2025-12-09T12:24:35.301" v="1472" actId="1076"/>
          <ac:spMkLst>
            <pc:docMk/>
            <pc:sldMk cId="2459945737" sldId="309"/>
            <ac:spMk id="8" creationId="{73D92352-5ECD-467D-BD0E-BD643886145E}"/>
          </ac:spMkLst>
        </pc:spChg>
        <pc:spChg chg="del">
          <ac:chgData name="Anna Potemkina" userId="46be50fb-1201-49ff-b911-fa3f638fddb1" providerId="ADAL" clId="{B9E6C7C1-6953-4B45-9054-295EEC3B38CA}" dt="2025-12-09T11:54:34.517" v="613" actId="478"/>
          <ac:spMkLst>
            <pc:docMk/>
            <pc:sldMk cId="2459945737" sldId="309"/>
            <ac:spMk id="9" creationId="{07F6D3E5-5FBD-49BA-A826-6366E886AE96}"/>
          </ac:spMkLst>
        </pc:spChg>
        <pc:spChg chg="mod">
          <ac:chgData name="Anna Potemkina" userId="46be50fb-1201-49ff-b911-fa3f638fddb1" providerId="ADAL" clId="{B9E6C7C1-6953-4B45-9054-295EEC3B38CA}" dt="2025-12-09T12:24:31.508" v="1471" actId="1076"/>
          <ac:spMkLst>
            <pc:docMk/>
            <pc:sldMk cId="2459945737" sldId="309"/>
            <ac:spMk id="10" creationId="{699A7672-E113-458B-83EB-9074C9E1C9A1}"/>
          </ac:spMkLst>
        </pc:spChg>
        <pc:spChg chg="del">
          <ac:chgData name="Anna Potemkina" userId="46be50fb-1201-49ff-b911-fa3f638fddb1" providerId="ADAL" clId="{B9E6C7C1-6953-4B45-9054-295EEC3B38CA}" dt="2025-12-09T11:54:37.798" v="614" actId="478"/>
          <ac:spMkLst>
            <pc:docMk/>
            <pc:sldMk cId="2459945737" sldId="309"/>
            <ac:spMk id="12" creationId="{820B5BEC-BA48-4347-8BFC-3EBACBAF34FF}"/>
          </ac:spMkLst>
        </pc:spChg>
        <pc:picChg chg="add del">
          <ac:chgData name="Anna Potemkina" userId="46be50fb-1201-49ff-b911-fa3f638fddb1" providerId="ADAL" clId="{B9E6C7C1-6953-4B45-9054-295EEC3B38CA}" dt="2025-12-09T12:23:24.974" v="1465" actId="22"/>
          <ac:picMkLst>
            <pc:docMk/>
            <pc:sldMk cId="2459945737" sldId="309"/>
            <ac:picMk id="4" creationId="{547A72D0-4266-4204-B1AA-1A0258F25EDF}"/>
          </ac:picMkLst>
        </pc:picChg>
        <pc:picChg chg="add mod">
          <ac:chgData name="Anna Potemkina" userId="46be50fb-1201-49ff-b911-fa3f638fddb1" providerId="ADAL" clId="{B9E6C7C1-6953-4B45-9054-295EEC3B38CA}" dt="2025-12-09T12:24:41.120" v="1474" actId="1076"/>
          <ac:picMkLst>
            <pc:docMk/>
            <pc:sldMk cId="2459945737" sldId="309"/>
            <ac:picMk id="1026" creationId="{F878CCF0-4721-4F5B-AB86-04693E0C8DB7}"/>
          </ac:picMkLst>
        </pc:picChg>
      </pc:sldChg>
      <pc:sldChg chg="add del setBg">
        <pc:chgData name="Anna Potemkina" userId="46be50fb-1201-49ff-b911-fa3f638fddb1" providerId="ADAL" clId="{B9E6C7C1-6953-4B45-9054-295EEC3B38CA}" dt="2025-12-09T12:00:38.725" v="684" actId="47"/>
        <pc:sldMkLst>
          <pc:docMk/>
          <pc:sldMk cId="2161808251" sldId="310"/>
        </pc:sldMkLst>
      </pc:sldChg>
      <pc:sldChg chg="modSp add mod ord">
        <pc:chgData name="Anna Potemkina" userId="46be50fb-1201-49ff-b911-fa3f638fddb1" providerId="ADAL" clId="{B9E6C7C1-6953-4B45-9054-295EEC3B38CA}" dt="2025-12-09T12:00:44.991" v="693" actId="20577"/>
        <pc:sldMkLst>
          <pc:docMk/>
          <pc:sldMk cId="2492277118" sldId="311"/>
        </pc:sldMkLst>
        <pc:spChg chg="mod">
          <ac:chgData name="Anna Potemkina" userId="46be50fb-1201-49ff-b911-fa3f638fddb1" providerId="ADAL" clId="{B9E6C7C1-6953-4B45-9054-295EEC3B38CA}" dt="2025-12-09T12:00:44.991" v="693" actId="20577"/>
          <ac:spMkLst>
            <pc:docMk/>
            <pc:sldMk cId="2492277118" sldId="311"/>
            <ac:spMk id="3" creationId="{74CCAB9B-A140-F4AA-7BD1-CC5B708A216B}"/>
          </ac:spMkLst>
        </pc:spChg>
      </pc:sldChg>
      <pc:sldChg chg="addSp delSp modSp add mod ord setBg">
        <pc:chgData name="Anna Potemkina" userId="46be50fb-1201-49ff-b911-fa3f638fddb1" providerId="ADAL" clId="{B9E6C7C1-6953-4B45-9054-295EEC3B38CA}" dt="2025-12-09T12:08:40.585" v="1090" actId="20577"/>
        <pc:sldMkLst>
          <pc:docMk/>
          <pc:sldMk cId="2153151140" sldId="312"/>
        </pc:sldMkLst>
        <pc:spChg chg="mod">
          <ac:chgData name="Anna Potemkina" userId="46be50fb-1201-49ff-b911-fa3f638fddb1" providerId="ADAL" clId="{B9E6C7C1-6953-4B45-9054-295EEC3B38CA}" dt="2025-12-09T12:03:51.744" v="820" actId="1076"/>
          <ac:spMkLst>
            <pc:docMk/>
            <pc:sldMk cId="2153151140" sldId="312"/>
            <ac:spMk id="5" creationId="{087FD0A4-2E6E-4A16-9895-1613D2BBA126}"/>
          </ac:spMkLst>
        </pc:spChg>
        <pc:spChg chg="mod">
          <ac:chgData name="Anna Potemkina" userId="46be50fb-1201-49ff-b911-fa3f638fddb1" providerId="ADAL" clId="{B9E6C7C1-6953-4B45-9054-295EEC3B38CA}" dt="2025-12-09T12:01:13.534" v="709" actId="20577"/>
          <ac:spMkLst>
            <pc:docMk/>
            <pc:sldMk cId="2153151140" sldId="312"/>
            <ac:spMk id="7" creationId="{9BF60DFE-8491-4EE1-A2AE-2CACF7CC70F8}"/>
          </ac:spMkLst>
        </pc:spChg>
        <pc:spChg chg="del">
          <ac:chgData name="Anna Potemkina" userId="46be50fb-1201-49ff-b911-fa3f638fddb1" providerId="ADAL" clId="{B9E6C7C1-6953-4B45-9054-295EEC3B38CA}" dt="2025-12-09T12:01:33.192" v="713" actId="478"/>
          <ac:spMkLst>
            <pc:docMk/>
            <pc:sldMk cId="2153151140" sldId="312"/>
            <ac:spMk id="8" creationId="{73D92352-5ECD-467D-BD0E-BD643886145E}"/>
          </ac:spMkLst>
        </pc:spChg>
        <pc:spChg chg="add mod">
          <ac:chgData name="Anna Potemkina" userId="46be50fb-1201-49ff-b911-fa3f638fddb1" providerId="ADAL" clId="{B9E6C7C1-6953-4B45-9054-295EEC3B38CA}" dt="2025-12-09T12:08:40.585" v="1090" actId="20577"/>
          <ac:spMkLst>
            <pc:docMk/>
            <pc:sldMk cId="2153151140" sldId="312"/>
            <ac:spMk id="9" creationId="{A612BFE0-F5DA-498C-8872-31D24C6F2E4A}"/>
          </ac:spMkLst>
        </pc:spChg>
        <pc:spChg chg="del">
          <ac:chgData name="Anna Potemkina" userId="46be50fb-1201-49ff-b911-fa3f638fddb1" providerId="ADAL" clId="{B9E6C7C1-6953-4B45-9054-295EEC3B38CA}" dt="2025-12-09T12:01:31.013" v="712" actId="478"/>
          <ac:spMkLst>
            <pc:docMk/>
            <pc:sldMk cId="2153151140" sldId="312"/>
            <ac:spMk id="10" creationId="{699A7672-E113-458B-83EB-9074C9E1C9A1}"/>
          </ac:spMkLst>
        </pc:spChg>
        <pc:spChg chg="add mod">
          <ac:chgData name="Anna Potemkina" userId="46be50fb-1201-49ff-b911-fa3f638fddb1" providerId="ADAL" clId="{B9E6C7C1-6953-4B45-9054-295EEC3B38CA}" dt="2025-12-09T12:07:10.120" v="954" actId="20577"/>
          <ac:spMkLst>
            <pc:docMk/>
            <pc:sldMk cId="2153151140" sldId="312"/>
            <ac:spMk id="11" creationId="{86A8A432-43DE-44C1-A852-241E9FBE75FD}"/>
          </ac:spMkLst>
        </pc:spChg>
        <pc:spChg chg="add mod">
          <ac:chgData name="Anna Potemkina" userId="46be50fb-1201-49ff-b911-fa3f638fddb1" providerId="ADAL" clId="{B9E6C7C1-6953-4B45-9054-295EEC3B38CA}" dt="2025-12-09T12:08:09.183" v="1075" actId="20577"/>
          <ac:spMkLst>
            <pc:docMk/>
            <pc:sldMk cId="2153151140" sldId="312"/>
            <ac:spMk id="12" creationId="{21B7B8A8-B5B4-4EAB-9D4B-B46F6E73812C}"/>
          </ac:spMkLst>
        </pc:spChg>
      </pc:sldChg>
      <pc:sldChg chg="add del setBg">
        <pc:chgData name="Anna Potemkina" userId="46be50fb-1201-49ff-b911-fa3f638fddb1" providerId="ADAL" clId="{B9E6C7C1-6953-4B45-9054-295EEC3B38CA}" dt="2025-12-09T12:00:52.389" v="695"/>
        <pc:sldMkLst>
          <pc:docMk/>
          <pc:sldMk cId="3617520747" sldId="312"/>
        </pc:sldMkLst>
      </pc:sldChg>
      <pc:sldChg chg="modSp add mod ord">
        <pc:chgData name="Anna Potemkina" userId="46be50fb-1201-49ff-b911-fa3f638fddb1" providerId="ADAL" clId="{B9E6C7C1-6953-4B45-9054-295EEC3B38CA}" dt="2025-12-09T12:09:06.433" v="1108" actId="14100"/>
        <pc:sldMkLst>
          <pc:docMk/>
          <pc:sldMk cId="331933501" sldId="313"/>
        </pc:sldMkLst>
        <pc:spChg chg="mod">
          <ac:chgData name="Anna Potemkina" userId="46be50fb-1201-49ff-b911-fa3f638fddb1" providerId="ADAL" clId="{B9E6C7C1-6953-4B45-9054-295EEC3B38CA}" dt="2025-12-09T12:09:06.433" v="1108" actId="14100"/>
          <ac:spMkLst>
            <pc:docMk/>
            <pc:sldMk cId="331933501" sldId="313"/>
            <ac:spMk id="3" creationId="{74CCAB9B-A140-F4AA-7BD1-CC5B708A216B}"/>
          </ac:spMkLst>
        </pc:spChg>
      </pc:sldChg>
      <pc:sldChg chg="addSp delSp modSp add mod ord setBg">
        <pc:chgData name="Anna Potemkina" userId="46be50fb-1201-49ff-b911-fa3f638fddb1" providerId="ADAL" clId="{B9E6C7C1-6953-4B45-9054-295EEC3B38CA}" dt="2025-12-09T12:22:37.166" v="1463" actId="14100"/>
        <pc:sldMkLst>
          <pc:docMk/>
          <pc:sldMk cId="3305491521" sldId="314"/>
        </pc:sldMkLst>
        <pc:spChg chg="mod">
          <ac:chgData name="Anna Potemkina" userId="46be50fb-1201-49ff-b911-fa3f638fddb1" providerId="ADAL" clId="{B9E6C7C1-6953-4B45-9054-295EEC3B38CA}" dt="2025-12-09T12:15:19.497" v="1372" actId="255"/>
          <ac:spMkLst>
            <pc:docMk/>
            <pc:sldMk cId="3305491521" sldId="314"/>
            <ac:spMk id="5" creationId="{087FD0A4-2E6E-4A16-9895-1613D2BBA126}"/>
          </ac:spMkLst>
        </pc:spChg>
        <pc:spChg chg="mod">
          <ac:chgData name="Anna Potemkina" userId="46be50fb-1201-49ff-b911-fa3f638fddb1" providerId="ADAL" clId="{B9E6C7C1-6953-4B45-9054-295EEC3B38CA}" dt="2025-12-09T12:16:32.242" v="1388" actId="207"/>
          <ac:spMkLst>
            <pc:docMk/>
            <pc:sldMk cId="3305491521" sldId="314"/>
            <ac:spMk id="7" creationId="{9BF60DFE-8491-4EE1-A2AE-2CACF7CC70F8}"/>
          </ac:spMkLst>
        </pc:spChg>
        <pc:spChg chg="add mod">
          <ac:chgData name="Anna Potemkina" userId="46be50fb-1201-49ff-b911-fa3f638fddb1" providerId="ADAL" clId="{B9E6C7C1-6953-4B45-9054-295EEC3B38CA}" dt="2025-12-09T12:16:26.815" v="1387" actId="1076"/>
          <ac:spMkLst>
            <pc:docMk/>
            <pc:sldMk cId="3305491521" sldId="314"/>
            <ac:spMk id="8" creationId="{49764D94-5540-47F4-8630-FE0E6D2D3094}"/>
          </ac:spMkLst>
        </pc:spChg>
        <pc:spChg chg="del mod">
          <ac:chgData name="Anna Potemkina" userId="46be50fb-1201-49ff-b911-fa3f638fddb1" providerId="ADAL" clId="{B9E6C7C1-6953-4B45-9054-295EEC3B38CA}" dt="2025-12-09T12:09:58.206" v="1195" actId="478"/>
          <ac:spMkLst>
            <pc:docMk/>
            <pc:sldMk cId="3305491521" sldId="314"/>
            <ac:spMk id="9" creationId="{A612BFE0-F5DA-498C-8872-31D24C6F2E4A}"/>
          </ac:spMkLst>
        </pc:spChg>
        <pc:spChg chg="add mod">
          <ac:chgData name="Anna Potemkina" userId="46be50fb-1201-49ff-b911-fa3f638fddb1" providerId="ADAL" clId="{B9E6C7C1-6953-4B45-9054-295EEC3B38CA}" dt="2025-12-09T12:16:24.827" v="1386" actId="1076"/>
          <ac:spMkLst>
            <pc:docMk/>
            <pc:sldMk cId="3305491521" sldId="314"/>
            <ac:spMk id="10" creationId="{4C6549A1-D143-4BA1-A101-A6038AE0A7A0}"/>
          </ac:spMkLst>
        </pc:spChg>
        <pc:spChg chg="del">
          <ac:chgData name="Anna Potemkina" userId="46be50fb-1201-49ff-b911-fa3f638fddb1" providerId="ADAL" clId="{B9E6C7C1-6953-4B45-9054-295EEC3B38CA}" dt="2025-12-09T12:10:14.321" v="1199" actId="478"/>
          <ac:spMkLst>
            <pc:docMk/>
            <pc:sldMk cId="3305491521" sldId="314"/>
            <ac:spMk id="11" creationId="{86A8A432-43DE-44C1-A852-241E9FBE75FD}"/>
          </ac:spMkLst>
        </pc:spChg>
        <pc:spChg chg="del mod">
          <ac:chgData name="Anna Potemkina" userId="46be50fb-1201-49ff-b911-fa3f638fddb1" providerId="ADAL" clId="{B9E6C7C1-6953-4B45-9054-295EEC3B38CA}" dt="2025-12-09T12:14:27.147" v="1361" actId="478"/>
          <ac:spMkLst>
            <pc:docMk/>
            <pc:sldMk cId="3305491521" sldId="314"/>
            <ac:spMk id="12" creationId="{21B7B8A8-B5B4-4EAB-9D4B-B46F6E73812C}"/>
          </ac:spMkLst>
        </pc:spChg>
        <pc:picChg chg="add mod">
          <ac:chgData name="Anna Potemkina" userId="46be50fb-1201-49ff-b911-fa3f638fddb1" providerId="ADAL" clId="{B9E6C7C1-6953-4B45-9054-295EEC3B38CA}" dt="2025-12-09T12:20:46.272" v="1447" actId="14100"/>
          <ac:picMkLst>
            <pc:docMk/>
            <pc:sldMk cId="3305491521" sldId="314"/>
            <ac:picMk id="4" creationId="{2F722902-0F03-4EEE-A4B1-BC7836F46A4C}"/>
          </ac:picMkLst>
        </pc:picChg>
        <pc:picChg chg="add mod">
          <ac:chgData name="Anna Potemkina" userId="46be50fb-1201-49ff-b911-fa3f638fddb1" providerId="ADAL" clId="{B9E6C7C1-6953-4B45-9054-295EEC3B38CA}" dt="2025-12-09T12:21:41.996" v="1452" actId="1076"/>
          <ac:picMkLst>
            <pc:docMk/>
            <pc:sldMk cId="3305491521" sldId="314"/>
            <ac:picMk id="13" creationId="{F317C9B4-1350-481C-9CFC-1367C737024C}"/>
          </ac:picMkLst>
        </pc:picChg>
        <pc:picChg chg="add del mod">
          <ac:chgData name="Anna Potemkina" userId="46be50fb-1201-49ff-b911-fa3f638fddb1" providerId="ADAL" clId="{B9E6C7C1-6953-4B45-9054-295EEC3B38CA}" dt="2025-12-09T12:22:16.954" v="1458" actId="22"/>
          <ac:picMkLst>
            <pc:docMk/>
            <pc:sldMk cId="3305491521" sldId="314"/>
            <ac:picMk id="15" creationId="{1D609CD5-54C1-4D25-86AC-AA9E7E367334}"/>
          </ac:picMkLst>
        </pc:picChg>
        <pc:picChg chg="add mod">
          <ac:chgData name="Anna Potemkina" userId="46be50fb-1201-49ff-b911-fa3f638fddb1" providerId="ADAL" clId="{B9E6C7C1-6953-4B45-9054-295EEC3B38CA}" dt="2025-12-09T12:22:37.166" v="1463" actId="14100"/>
          <ac:picMkLst>
            <pc:docMk/>
            <pc:sldMk cId="3305491521" sldId="314"/>
            <ac:picMk id="17" creationId="{D86441EA-4451-4CC1-9555-415B32513481}"/>
          </ac:picMkLst>
        </pc:picChg>
      </pc:sldChg>
      <pc:sldChg chg="modSp add mod ord">
        <pc:chgData name="Anna Potemkina" userId="46be50fb-1201-49ff-b911-fa3f638fddb1" providerId="ADAL" clId="{B9E6C7C1-6953-4B45-9054-295EEC3B38CA}" dt="2025-12-09T12:17:19.926" v="1440" actId="14100"/>
        <pc:sldMkLst>
          <pc:docMk/>
          <pc:sldMk cId="1572449245" sldId="315"/>
        </pc:sldMkLst>
        <pc:spChg chg="mod">
          <ac:chgData name="Anna Potemkina" userId="46be50fb-1201-49ff-b911-fa3f638fddb1" providerId="ADAL" clId="{B9E6C7C1-6953-4B45-9054-295EEC3B38CA}" dt="2025-12-09T12:17:19.926" v="1440" actId="14100"/>
          <ac:spMkLst>
            <pc:docMk/>
            <pc:sldMk cId="1572449245" sldId="315"/>
            <ac:spMk id="3" creationId="{74CCAB9B-A140-F4AA-7BD1-CC5B708A216B}"/>
          </ac:spMkLst>
        </pc:spChg>
      </pc:sldChg>
      <pc:sldChg chg="addSp delSp modSp add mod ord">
        <pc:chgData name="Anna Potemkina" userId="46be50fb-1201-49ff-b911-fa3f638fddb1" providerId="ADAL" clId="{B9E6C7C1-6953-4B45-9054-295EEC3B38CA}" dt="2025-12-09T12:26:27.647" v="1495"/>
        <pc:sldMkLst>
          <pc:docMk/>
          <pc:sldMk cId="2558621487" sldId="316"/>
        </pc:sldMkLst>
        <pc:spChg chg="del">
          <ac:chgData name="Anna Potemkina" userId="46be50fb-1201-49ff-b911-fa3f638fddb1" providerId="ADAL" clId="{B9E6C7C1-6953-4B45-9054-295EEC3B38CA}" dt="2025-12-09T12:25:58.525" v="1482" actId="478"/>
          <ac:spMkLst>
            <pc:docMk/>
            <pc:sldMk cId="2558621487" sldId="316"/>
            <ac:spMk id="5" creationId="{087FD0A4-2E6E-4A16-9895-1613D2BBA126}"/>
          </ac:spMkLst>
        </pc:spChg>
        <pc:spChg chg="del">
          <ac:chgData name="Anna Potemkina" userId="46be50fb-1201-49ff-b911-fa3f638fddb1" providerId="ADAL" clId="{B9E6C7C1-6953-4B45-9054-295EEC3B38CA}" dt="2025-12-09T12:25:56.528" v="1481" actId="478"/>
          <ac:spMkLst>
            <pc:docMk/>
            <pc:sldMk cId="2558621487" sldId="316"/>
            <ac:spMk id="7" creationId="{9BF60DFE-8491-4EE1-A2AE-2CACF7CC70F8}"/>
          </ac:spMkLst>
        </pc:spChg>
        <pc:spChg chg="del">
          <ac:chgData name="Anna Potemkina" userId="46be50fb-1201-49ff-b911-fa3f638fddb1" providerId="ADAL" clId="{B9E6C7C1-6953-4B45-9054-295EEC3B38CA}" dt="2025-12-09T12:26:03.313" v="1484" actId="478"/>
          <ac:spMkLst>
            <pc:docMk/>
            <pc:sldMk cId="2558621487" sldId="316"/>
            <ac:spMk id="8" creationId="{49764D94-5540-47F4-8630-FE0E6D2D3094}"/>
          </ac:spMkLst>
        </pc:spChg>
        <pc:spChg chg="del">
          <ac:chgData name="Anna Potemkina" userId="46be50fb-1201-49ff-b911-fa3f638fddb1" providerId="ADAL" clId="{B9E6C7C1-6953-4B45-9054-295EEC3B38CA}" dt="2025-12-09T12:26:08.912" v="1487" actId="478"/>
          <ac:spMkLst>
            <pc:docMk/>
            <pc:sldMk cId="2558621487" sldId="316"/>
            <ac:spMk id="10" creationId="{4C6549A1-D143-4BA1-A101-A6038AE0A7A0}"/>
          </ac:spMkLst>
        </pc:spChg>
        <pc:picChg chg="del">
          <ac:chgData name="Anna Potemkina" userId="46be50fb-1201-49ff-b911-fa3f638fddb1" providerId="ADAL" clId="{B9E6C7C1-6953-4B45-9054-295EEC3B38CA}" dt="2025-12-09T12:26:01.450" v="1483" actId="478"/>
          <ac:picMkLst>
            <pc:docMk/>
            <pc:sldMk cId="2558621487" sldId="316"/>
            <ac:picMk id="4" creationId="{2F722902-0F03-4EEE-A4B1-BC7836F46A4C}"/>
          </ac:picMkLst>
        </pc:picChg>
        <pc:picChg chg="del">
          <ac:chgData name="Anna Potemkina" userId="46be50fb-1201-49ff-b911-fa3f638fddb1" providerId="ADAL" clId="{B9E6C7C1-6953-4B45-9054-295EEC3B38CA}" dt="2025-12-09T12:26:05.149" v="1485" actId="478"/>
          <ac:picMkLst>
            <pc:docMk/>
            <pc:sldMk cId="2558621487" sldId="316"/>
            <ac:picMk id="13" creationId="{F317C9B4-1350-481C-9CFC-1367C737024C}"/>
          </ac:picMkLst>
        </pc:picChg>
        <pc:picChg chg="del">
          <ac:chgData name="Anna Potemkina" userId="46be50fb-1201-49ff-b911-fa3f638fddb1" providerId="ADAL" clId="{B9E6C7C1-6953-4B45-9054-295EEC3B38CA}" dt="2025-12-09T12:26:06.955" v="1486" actId="478"/>
          <ac:picMkLst>
            <pc:docMk/>
            <pc:sldMk cId="2558621487" sldId="316"/>
            <ac:picMk id="17" creationId="{D86441EA-4451-4CC1-9555-415B32513481}"/>
          </ac:picMkLst>
        </pc:picChg>
        <pc:picChg chg="add mod">
          <ac:chgData name="Anna Potemkina" userId="46be50fb-1201-49ff-b911-fa3f638fddb1" providerId="ADAL" clId="{B9E6C7C1-6953-4B45-9054-295EEC3B38CA}" dt="2025-12-09T12:26:24.954" v="1493" actId="14100"/>
          <ac:picMkLst>
            <pc:docMk/>
            <pc:sldMk cId="2558621487" sldId="316"/>
            <ac:picMk id="2050" creationId="{35F9B586-E16E-486C-AB6A-56F763EF5C86}"/>
          </ac:picMkLst>
        </pc:picChg>
      </pc:sldChg>
      <pc:sldChg chg="addSp delSp modSp add mod">
        <pc:chgData name="Anna Potemkina" userId="46be50fb-1201-49ff-b911-fa3f638fddb1" providerId="ADAL" clId="{B9E6C7C1-6953-4B45-9054-295EEC3B38CA}" dt="2025-12-09T12:28:22.584" v="1501" actId="22"/>
        <pc:sldMkLst>
          <pc:docMk/>
          <pc:sldMk cId="4142046098" sldId="317"/>
        </pc:sldMkLst>
        <pc:picChg chg="add">
          <ac:chgData name="Anna Potemkina" userId="46be50fb-1201-49ff-b911-fa3f638fddb1" providerId="ADAL" clId="{B9E6C7C1-6953-4B45-9054-295EEC3B38CA}" dt="2025-12-09T12:28:22.584" v="1501" actId="22"/>
          <ac:picMkLst>
            <pc:docMk/>
            <pc:sldMk cId="4142046098" sldId="317"/>
            <ac:picMk id="4" creationId="{28258B78-1884-453F-B571-7CCC469F4E8F}"/>
          </ac:picMkLst>
        </pc:picChg>
        <pc:picChg chg="del mod">
          <ac:chgData name="Anna Potemkina" userId="46be50fb-1201-49ff-b911-fa3f638fddb1" providerId="ADAL" clId="{B9E6C7C1-6953-4B45-9054-295EEC3B38CA}" dt="2025-12-09T12:28:21.466" v="1500" actId="478"/>
          <ac:picMkLst>
            <pc:docMk/>
            <pc:sldMk cId="4142046098" sldId="317"/>
            <ac:picMk id="2050" creationId="{35F9B586-E16E-486C-AB6A-56F763EF5C86}"/>
          </ac:picMkLst>
        </pc:picChg>
      </pc:sldChg>
      <pc:sldChg chg="addSp delSp modSp add mod">
        <pc:chgData name="Anna Potemkina" userId="46be50fb-1201-49ff-b911-fa3f638fddb1" providerId="ADAL" clId="{B9E6C7C1-6953-4B45-9054-295EEC3B38CA}" dt="2025-12-09T12:29:32.355" v="1507" actId="1076"/>
        <pc:sldMkLst>
          <pc:docMk/>
          <pc:sldMk cId="3226531506" sldId="318"/>
        </pc:sldMkLst>
        <pc:picChg chg="add mod">
          <ac:chgData name="Anna Potemkina" userId="46be50fb-1201-49ff-b911-fa3f638fddb1" providerId="ADAL" clId="{B9E6C7C1-6953-4B45-9054-295EEC3B38CA}" dt="2025-12-09T12:29:32.355" v="1507" actId="1076"/>
          <ac:picMkLst>
            <pc:docMk/>
            <pc:sldMk cId="3226531506" sldId="318"/>
            <ac:picMk id="4" creationId="{5872D3FA-8679-4692-918C-36F2EE1392EE}"/>
          </ac:picMkLst>
        </pc:picChg>
        <pc:picChg chg="del mod">
          <ac:chgData name="Anna Potemkina" userId="46be50fb-1201-49ff-b911-fa3f638fddb1" providerId="ADAL" clId="{B9E6C7C1-6953-4B45-9054-295EEC3B38CA}" dt="2025-12-09T12:29:25.166" v="1503" actId="478"/>
          <ac:picMkLst>
            <pc:docMk/>
            <pc:sldMk cId="3226531506" sldId="318"/>
            <ac:picMk id="2050" creationId="{35F9B586-E16E-486C-AB6A-56F763EF5C86}"/>
          </ac:picMkLst>
        </pc:picChg>
      </pc:sldChg>
      <pc:sldChg chg="addSp delSp modSp add mod">
        <pc:chgData name="Anna Potemkina" userId="46be50fb-1201-49ff-b911-fa3f638fddb1" providerId="ADAL" clId="{B9E6C7C1-6953-4B45-9054-295EEC3B38CA}" dt="2025-12-09T12:32:54.226" v="1510" actId="22"/>
        <pc:sldMkLst>
          <pc:docMk/>
          <pc:sldMk cId="851562109" sldId="319"/>
        </pc:sldMkLst>
        <pc:picChg chg="add">
          <ac:chgData name="Anna Potemkina" userId="46be50fb-1201-49ff-b911-fa3f638fddb1" providerId="ADAL" clId="{B9E6C7C1-6953-4B45-9054-295EEC3B38CA}" dt="2025-12-09T12:32:54.226" v="1510" actId="22"/>
          <ac:picMkLst>
            <pc:docMk/>
            <pc:sldMk cId="851562109" sldId="319"/>
            <ac:picMk id="4" creationId="{E0A2919D-9D03-4068-92FB-13FAC5BB36C2}"/>
          </ac:picMkLst>
        </pc:picChg>
        <pc:picChg chg="del mod">
          <ac:chgData name="Anna Potemkina" userId="46be50fb-1201-49ff-b911-fa3f638fddb1" providerId="ADAL" clId="{B9E6C7C1-6953-4B45-9054-295EEC3B38CA}" dt="2025-12-09T12:32:53.081" v="1509" actId="478"/>
          <ac:picMkLst>
            <pc:docMk/>
            <pc:sldMk cId="851562109" sldId="319"/>
            <ac:picMk id="2050" creationId="{35F9B586-E16E-486C-AB6A-56F763EF5C86}"/>
          </ac:picMkLst>
        </pc:picChg>
      </pc:sldChg>
      <pc:sldChg chg="addSp delSp modSp add mod">
        <pc:chgData name="Anna Potemkina" userId="46be50fb-1201-49ff-b911-fa3f638fddb1" providerId="ADAL" clId="{B9E6C7C1-6953-4B45-9054-295EEC3B38CA}" dt="2025-12-09T12:38:45.910" v="1515" actId="1076"/>
        <pc:sldMkLst>
          <pc:docMk/>
          <pc:sldMk cId="214962728" sldId="320"/>
        </pc:sldMkLst>
        <pc:picChg chg="del">
          <ac:chgData name="Anna Potemkina" userId="46be50fb-1201-49ff-b911-fa3f638fddb1" providerId="ADAL" clId="{B9E6C7C1-6953-4B45-9054-295EEC3B38CA}" dt="2025-12-09T12:38:40.949" v="1512" actId="478"/>
          <ac:picMkLst>
            <pc:docMk/>
            <pc:sldMk cId="214962728" sldId="320"/>
            <ac:picMk id="4" creationId="{E0A2919D-9D03-4068-92FB-13FAC5BB36C2}"/>
          </ac:picMkLst>
        </pc:picChg>
        <pc:picChg chg="add mod">
          <ac:chgData name="Anna Potemkina" userId="46be50fb-1201-49ff-b911-fa3f638fddb1" providerId="ADAL" clId="{B9E6C7C1-6953-4B45-9054-295EEC3B38CA}" dt="2025-12-09T12:38:45.910" v="1515" actId="1076"/>
          <ac:picMkLst>
            <pc:docMk/>
            <pc:sldMk cId="214962728" sldId="320"/>
            <ac:picMk id="5" creationId="{EF3B77CA-6579-4F00-A1A0-4E6A81E02EAB}"/>
          </ac:picMkLst>
        </pc:picChg>
      </pc:sldChg>
      <pc:sldChg chg="addSp delSp modSp add mod">
        <pc:chgData name="Anna Potemkina" userId="46be50fb-1201-49ff-b911-fa3f638fddb1" providerId="ADAL" clId="{B9E6C7C1-6953-4B45-9054-295EEC3B38CA}" dt="2025-12-09T12:41:52.005" v="1521" actId="1076"/>
        <pc:sldMkLst>
          <pc:docMk/>
          <pc:sldMk cId="1343797880" sldId="321"/>
        </pc:sldMkLst>
        <pc:picChg chg="add mod">
          <ac:chgData name="Anna Potemkina" userId="46be50fb-1201-49ff-b911-fa3f638fddb1" providerId="ADAL" clId="{B9E6C7C1-6953-4B45-9054-295EEC3B38CA}" dt="2025-12-09T12:41:52.005" v="1521" actId="1076"/>
          <ac:picMkLst>
            <pc:docMk/>
            <pc:sldMk cId="1343797880" sldId="321"/>
            <ac:picMk id="4" creationId="{172B3B69-7118-47FA-B453-FA914C077D85}"/>
          </ac:picMkLst>
        </pc:picChg>
        <pc:picChg chg="del mod">
          <ac:chgData name="Anna Potemkina" userId="46be50fb-1201-49ff-b911-fa3f638fddb1" providerId="ADAL" clId="{B9E6C7C1-6953-4B45-9054-295EEC3B38CA}" dt="2025-12-09T12:41:44.416" v="1518" actId="478"/>
          <ac:picMkLst>
            <pc:docMk/>
            <pc:sldMk cId="1343797880" sldId="321"/>
            <ac:picMk id="5" creationId="{EF3B77CA-6579-4F00-A1A0-4E6A81E02EAB}"/>
          </ac:picMkLst>
        </pc:picChg>
      </pc:sldChg>
      <pc:sldChg chg="addSp delSp modSp add mod">
        <pc:chgData name="Anna Potemkina" userId="46be50fb-1201-49ff-b911-fa3f638fddb1" providerId="ADAL" clId="{B9E6C7C1-6953-4B45-9054-295EEC3B38CA}" dt="2025-12-09T12:43:57.571" v="1527" actId="14100"/>
        <pc:sldMkLst>
          <pc:docMk/>
          <pc:sldMk cId="688881923" sldId="322"/>
        </pc:sldMkLst>
        <pc:picChg chg="del mod">
          <ac:chgData name="Anna Potemkina" userId="46be50fb-1201-49ff-b911-fa3f638fddb1" providerId="ADAL" clId="{B9E6C7C1-6953-4B45-9054-295EEC3B38CA}" dt="2025-12-09T12:43:50.868" v="1524" actId="478"/>
          <ac:picMkLst>
            <pc:docMk/>
            <pc:sldMk cId="688881923" sldId="322"/>
            <ac:picMk id="4" creationId="{172B3B69-7118-47FA-B453-FA914C077D85}"/>
          </ac:picMkLst>
        </pc:picChg>
        <pc:picChg chg="add mod">
          <ac:chgData name="Anna Potemkina" userId="46be50fb-1201-49ff-b911-fa3f638fddb1" providerId="ADAL" clId="{B9E6C7C1-6953-4B45-9054-295EEC3B38CA}" dt="2025-12-09T12:43:57.571" v="1527" actId="14100"/>
          <ac:picMkLst>
            <pc:docMk/>
            <pc:sldMk cId="688881923" sldId="322"/>
            <ac:picMk id="5" creationId="{803FE421-F4A4-49AF-9D08-555987A73E47}"/>
          </ac:picMkLst>
        </pc:picChg>
      </pc:sldChg>
      <pc:sldChg chg="addSp delSp modSp add mod">
        <pc:chgData name="Anna Potemkina" userId="46be50fb-1201-49ff-b911-fa3f638fddb1" providerId="ADAL" clId="{B9E6C7C1-6953-4B45-9054-295EEC3B38CA}" dt="2025-12-09T12:46:03.130" v="1533" actId="14100"/>
        <pc:sldMkLst>
          <pc:docMk/>
          <pc:sldMk cId="2207359231" sldId="323"/>
        </pc:sldMkLst>
        <pc:picChg chg="add mod">
          <ac:chgData name="Anna Potemkina" userId="46be50fb-1201-49ff-b911-fa3f638fddb1" providerId="ADAL" clId="{B9E6C7C1-6953-4B45-9054-295EEC3B38CA}" dt="2025-12-09T12:46:03.130" v="1533" actId="14100"/>
          <ac:picMkLst>
            <pc:docMk/>
            <pc:sldMk cId="2207359231" sldId="323"/>
            <ac:picMk id="4" creationId="{EB39B185-2D32-408D-82BA-2C8B402FD040}"/>
          </ac:picMkLst>
        </pc:picChg>
        <pc:picChg chg="del mod">
          <ac:chgData name="Anna Potemkina" userId="46be50fb-1201-49ff-b911-fa3f638fddb1" providerId="ADAL" clId="{B9E6C7C1-6953-4B45-9054-295EEC3B38CA}" dt="2025-12-09T12:45:56.908" v="1530" actId="478"/>
          <ac:picMkLst>
            <pc:docMk/>
            <pc:sldMk cId="2207359231" sldId="323"/>
            <ac:picMk id="5" creationId="{803FE421-F4A4-49AF-9D08-555987A73E47}"/>
          </ac:picMkLst>
        </pc:picChg>
      </pc:sldChg>
      <pc:sldChg chg="addSp delSp modSp add mod">
        <pc:chgData name="Anna Potemkina" userId="46be50fb-1201-49ff-b911-fa3f638fddb1" providerId="ADAL" clId="{B9E6C7C1-6953-4B45-9054-295EEC3B38CA}" dt="2025-12-09T12:50:29.225" v="1537" actId="22"/>
        <pc:sldMkLst>
          <pc:docMk/>
          <pc:sldMk cId="3500057140" sldId="324"/>
        </pc:sldMkLst>
        <pc:picChg chg="del mod">
          <ac:chgData name="Anna Potemkina" userId="46be50fb-1201-49ff-b911-fa3f638fddb1" providerId="ADAL" clId="{B9E6C7C1-6953-4B45-9054-295EEC3B38CA}" dt="2025-12-09T12:50:28.517" v="1536" actId="478"/>
          <ac:picMkLst>
            <pc:docMk/>
            <pc:sldMk cId="3500057140" sldId="324"/>
            <ac:picMk id="4" creationId="{EB39B185-2D32-408D-82BA-2C8B402FD040}"/>
          </ac:picMkLst>
        </pc:picChg>
        <pc:picChg chg="add">
          <ac:chgData name="Anna Potemkina" userId="46be50fb-1201-49ff-b911-fa3f638fddb1" providerId="ADAL" clId="{B9E6C7C1-6953-4B45-9054-295EEC3B38CA}" dt="2025-12-09T12:50:29.225" v="1537" actId="22"/>
          <ac:picMkLst>
            <pc:docMk/>
            <pc:sldMk cId="3500057140" sldId="324"/>
            <ac:picMk id="5" creationId="{8C696E38-33B3-4116-8E68-6EDBE03EFE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2E603-DCF3-62A9-1FA9-B10D748B7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55E878-5110-66B4-F049-589FA3AB8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F3A8F-D0E5-42B1-DF4C-16F6F1AA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BB2-F10C-4CA2-9A67-3473A31A579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9BD38-361E-8399-1AFF-29643837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6A43E-67C9-49C9-01D3-E085EBF5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821B-B557-4258-9BD8-6C66710A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6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19D40-C44B-2FE0-D9CD-E4AB62AB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050B5-33C4-41E6-4179-3CAFC4E86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03504D-27E3-8A8A-C86C-85ACED96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BB2-F10C-4CA2-9A67-3473A31A579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B50046-31D4-327F-E9D9-9271A44C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C0D5C3-066C-9149-D1A2-DFAC3A96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821B-B557-4258-9BD8-6C66710A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9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E4607D-CE1D-D9F6-E39E-743A478E6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D8412-30EB-1F79-0B09-98FAC31DE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819DBB-03EB-1AB9-1764-ED658610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BB2-F10C-4CA2-9A67-3473A31A579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757A7C-BEC9-2A93-49C3-D06DBEDE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9E42-9ED8-B912-099F-A900B103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821B-B557-4258-9BD8-6C66710A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8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AFF5-9A44-36C5-34EF-16351823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86B7C-BB00-A78D-51F0-02BB40584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8DD24-597F-D5FF-6492-AF4836CE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BB2-F10C-4CA2-9A67-3473A31A579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BD8CC-3A4F-7DA9-1C18-E0BD5990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197E2-49F1-C7F5-E7E8-C5ECE4E9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821B-B557-4258-9BD8-6C66710A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4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96086-7953-E09F-C478-29165D07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4CF5B9-3637-ECC3-A3EE-3AD287AEC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B818D-0B4A-A26E-F5CF-751DB0CF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BB2-F10C-4CA2-9A67-3473A31A579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27418-B556-4F2B-C086-D548CA3E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522A27-17C6-869F-7683-1DCEB43A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821B-B557-4258-9BD8-6C66710A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0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3A1FB-7D4E-022C-9BDC-80382738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80DF6-5FC9-ED02-53DA-57A61813B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63B85D-BA42-3D5D-9B55-A8784FAC3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B3F53A-1302-BC13-7009-B7E7F71A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BB2-F10C-4CA2-9A67-3473A31A579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33E796-6681-AAD8-5EB4-10DF5055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DFDEB0-E18F-0538-3D12-F4CDE6D2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821B-B557-4258-9BD8-6C66710A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04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4CCA0-43DD-E969-C0E5-8D040C73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9EB35-6ECC-FD1B-85D0-309383900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622CF-C319-97BC-F533-AC1A6268F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AD4C13-88F9-7FB1-7E92-2C6661BF4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F3C98D-D8D4-6CCE-ECF5-CE72AE2F8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80D6D9-7F8D-60B6-3CB5-3DD40274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BB2-F10C-4CA2-9A67-3473A31A579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FC34DE-4045-4C6A-B01D-589C4CE7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AE10F4-B386-C456-70DD-5DBAD985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821B-B557-4258-9BD8-6C66710A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86B07-CE00-3E5E-70A7-5F2BCA57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774EF4-9E8B-CEE7-4638-FCD6C80B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BB2-F10C-4CA2-9A67-3473A31A579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74E9FD-1341-FAA3-6DE0-8309230F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0EC210-AF6E-1B29-4DC0-0A5D646F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821B-B557-4258-9BD8-6C66710A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1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F3DDE3-635A-34C3-FF9D-29BE959AF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BB2-F10C-4CA2-9A67-3473A31A579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9A6789-EBA6-4413-728A-5BBF4DE7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C2AD66-0CEE-9B41-97F8-CCB3DDCA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821B-B557-4258-9BD8-6C66710A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9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0DE0-D100-6364-9F2C-3F1E84EB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FEFEE-0CA0-08F3-8CB2-B30EEB306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97F5D9-C3C5-82AB-7D55-7876FD0C9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B5D085-5EDA-0AB1-623C-ACD627E5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BB2-F10C-4CA2-9A67-3473A31A579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1DCE56-13B8-ED8E-72AA-C44B37A4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0ADE7D-519C-07BD-ACA0-A48BEF90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821B-B557-4258-9BD8-6C66710A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5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4E5C9-88C1-D6DC-5BCB-93CF4241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F39AF5-DE8A-A3E0-915C-901C11A40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FD722-FF47-C707-93D9-C09732DC3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F6FD79-8F18-CEED-AA35-01B7235C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CBB2-F10C-4CA2-9A67-3473A31A579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64F36C-05E3-7AE0-9C85-3E30AB89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B53E2F-B261-8A64-E76D-1B1841D7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821B-B557-4258-9BD8-6C66710A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6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E6D74-DB18-B991-B4EA-4BADDAF6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51CF6D-AF32-31B3-B306-DB340ACAB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82033D-6527-437A-8716-AC5302A1F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CBB2-F10C-4CA2-9A67-3473A31A579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0DF8F-7F82-06DE-5770-12B691E06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0F0E5-67D9-A4CB-0159-FCCC9B42D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9821B-B557-4258-9BD8-6C66710A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7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praveprosto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FB367AF-BDFC-0C5C-B657-E125EB6A1134}"/>
              </a:ext>
            </a:extLst>
          </p:cNvPr>
          <p:cNvCxnSpPr/>
          <p:nvPr/>
        </p:nvCxnSpPr>
        <p:spPr>
          <a:xfrm>
            <a:off x="1087552" y="1304693"/>
            <a:ext cx="0" cy="4270917"/>
          </a:xfrm>
          <a:prstGeom prst="line">
            <a:avLst/>
          </a:prstGeom>
          <a:ln w="508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75A8009-549C-88AF-E10D-CFB883D0C8F8}"/>
              </a:ext>
            </a:extLst>
          </p:cNvPr>
          <p:cNvCxnSpPr/>
          <p:nvPr/>
        </p:nvCxnSpPr>
        <p:spPr>
          <a:xfrm>
            <a:off x="1048213" y="1304693"/>
            <a:ext cx="4326673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0D716DE-7307-039B-6CC8-E03319D6A750}"/>
              </a:ext>
            </a:extLst>
          </p:cNvPr>
          <p:cNvCxnSpPr/>
          <p:nvPr/>
        </p:nvCxnSpPr>
        <p:spPr>
          <a:xfrm>
            <a:off x="1087552" y="5575610"/>
            <a:ext cx="4326673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EB9E62F-C45F-D786-1943-3C23A002EC90}"/>
              </a:ext>
            </a:extLst>
          </p:cNvPr>
          <p:cNvCxnSpPr/>
          <p:nvPr/>
        </p:nvCxnSpPr>
        <p:spPr>
          <a:xfrm>
            <a:off x="5374886" y="1304693"/>
            <a:ext cx="0" cy="1014761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F33C4FC-BF53-7550-C48A-25D883337214}"/>
              </a:ext>
            </a:extLst>
          </p:cNvPr>
          <p:cNvCxnSpPr/>
          <p:nvPr/>
        </p:nvCxnSpPr>
        <p:spPr>
          <a:xfrm>
            <a:off x="5414225" y="4560849"/>
            <a:ext cx="0" cy="1014761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7A7486-92CF-BC62-63B1-5BAF5A9B10BD}"/>
              </a:ext>
            </a:extLst>
          </p:cNvPr>
          <p:cNvSpPr txBox="1"/>
          <p:nvPr/>
        </p:nvSpPr>
        <p:spPr>
          <a:xfrm>
            <a:off x="1717315" y="2377872"/>
            <a:ext cx="10311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FFFF"/>
                </a:solidFill>
                <a:latin typeface="Akrobat ExtraBold" panose="00000900000000000000" pitchFamily="50" charset="-52"/>
              </a:rPr>
              <a:t>Обратная сторона Луны – юридические аспекты размещения наружной рекламы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07E45-F563-0DA4-7A3A-B41B9C43BEBD}"/>
              </a:ext>
            </a:extLst>
          </p:cNvPr>
          <p:cNvSpPr txBox="1"/>
          <p:nvPr/>
        </p:nvSpPr>
        <p:spPr>
          <a:xfrm>
            <a:off x="8255000" y="4867724"/>
            <a:ext cx="3644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Akrobat" panose="00000600000000000000" pitchFamily="50" charset="-52"/>
              </a:rPr>
              <a:t>Анна Потемкина</a:t>
            </a:r>
          </a:p>
          <a:p>
            <a:r>
              <a:rPr lang="ru-RU" sz="2000" b="1" dirty="0">
                <a:solidFill>
                  <a:srgbClr val="FFFFFF"/>
                </a:solidFill>
                <a:latin typeface="Akrobat" panose="00000600000000000000" pitchFamily="50" charset="-52"/>
              </a:rPr>
              <a:t>Ольга Барышникова</a:t>
            </a:r>
          </a:p>
          <a:p>
            <a:endParaRPr lang="ru-RU" sz="2000" b="1" dirty="0">
              <a:solidFill>
                <a:srgbClr val="FFFFFF"/>
              </a:solidFill>
              <a:latin typeface="Akrobat" panose="00000600000000000000" pitchFamily="50" charset="-52"/>
            </a:endParaRPr>
          </a:p>
          <a:p>
            <a:r>
              <a:rPr lang="ru-RU" sz="2000" b="1" dirty="0">
                <a:solidFill>
                  <a:srgbClr val="FFFFFF"/>
                </a:solidFill>
                <a:latin typeface="Akrobat" panose="00000600000000000000" pitchFamily="50" charset="-52"/>
              </a:rPr>
              <a:t>11 декабря 2025г</a:t>
            </a:r>
          </a:p>
        </p:txBody>
      </p:sp>
      <p:pic>
        <p:nvPicPr>
          <p:cNvPr id="14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BC1363C-5AB4-5BA0-6888-7BC3EFEBC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400" y="1"/>
            <a:ext cx="1244600" cy="1244600"/>
          </a:xfrm>
        </p:spPr>
      </p:pic>
    </p:spTree>
    <p:extLst>
      <p:ext uri="{BB962C8B-B14F-4D97-AF65-F5344CB8AC3E}">
        <p14:creationId xmlns:p14="http://schemas.microsoft.com/office/powerpoint/2010/main" val="134454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5F9B586-E16E-486C-AB6A-56F763EF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81" y="589433"/>
            <a:ext cx="8604361" cy="57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472AFF-059C-58AE-52E9-42B367D6A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400" y="1"/>
            <a:ext cx="1244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2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58B78-1884-453F-B571-7CCC469F4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03" y="94784"/>
            <a:ext cx="9621593" cy="6668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CA5921-DCD7-E2C2-4D77-C72003B2C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400" y="1"/>
            <a:ext cx="1244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4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2D3FA-8679-4692-918C-36F2EE13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05" b="38474"/>
          <a:stretch>
            <a:fillRect/>
          </a:stretch>
        </p:blipFill>
        <p:spPr>
          <a:xfrm>
            <a:off x="1010297" y="970613"/>
            <a:ext cx="9570212" cy="49167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18F0E-FCCE-ABEF-0BD9-5F54DF709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400" y="1"/>
            <a:ext cx="1244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3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A2919D-9D03-4068-92FB-13FAC5BB3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3" y="1237944"/>
            <a:ext cx="10945753" cy="43821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573C5A-1FBA-F77A-D46E-AAB5373B8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400" y="1"/>
            <a:ext cx="1244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6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3B77CA-6579-4F00-A1A0-4E6A81E02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42" y="384231"/>
            <a:ext cx="5062872" cy="60895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EE66C2-C71C-020E-3CEA-F24E4F349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400" y="1"/>
            <a:ext cx="1244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AE6CFE-827D-C890-5369-F6C65DE57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0" y="1"/>
            <a:ext cx="1270000" cy="127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2B3B69-7118-47FA-B453-FA914C077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255" y="132907"/>
            <a:ext cx="6533625" cy="65921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E14EB7-ED7D-0BAF-1C3F-6DC5F5010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0" y="1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9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AE6CFE-827D-C890-5369-F6C65DE57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0" y="1"/>
            <a:ext cx="1270000" cy="127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3FE421-F4A4-49AF-9D08-555987A73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885" y="613267"/>
            <a:ext cx="9405043" cy="58093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462A2A-876D-9C98-7548-7956337D2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0" y="0"/>
            <a:ext cx="1270001" cy="12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8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AE6CFE-827D-C890-5369-F6C65DE57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0" y="1"/>
            <a:ext cx="1270000" cy="127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39B185-2D32-408D-82BA-2C8B402FD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29" y="399844"/>
            <a:ext cx="9397466" cy="59029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CA1BD-A00F-E241-4651-FEBC18723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371" y="0"/>
            <a:ext cx="1273629" cy="12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5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AE6CFE-827D-C890-5369-F6C65DE57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0" y="1"/>
            <a:ext cx="1270000" cy="127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96E38-33B3-4116-8E68-6EDBE03EF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177" y="399627"/>
            <a:ext cx="9097645" cy="60587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BDF597-B61B-24D4-8353-920ACB96F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0" y="1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57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808BCA-D47D-913C-9FD9-3FB40E733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359" y="597340"/>
            <a:ext cx="2877561" cy="2871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7CFC1F-1A9C-A32C-353D-A80223AC193A}"/>
              </a:ext>
            </a:extLst>
          </p:cNvPr>
          <p:cNvSpPr txBox="1"/>
          <p:nvPr/>
        </p:nvSpPr>
        <p:spPr>
          <a:xfrm>
            <a:off x="9738610" y="3738410"/>
            <a:ext cx="396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3E4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t.me/opraveprosto</a:t>
            </a:r>
            <a:endParaRPr lang="ru-RU" dirty="0">
              <a:solidFill>
                <a:srgbClr val="303E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303E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03E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Legalinmedia.ru </a:t>
            </a:r>
            <a:endParaRPr lang="ru-RU" dirty="0">
              <a:solidFill>
                <a:srgbClr val="303E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Пнг Телеграм белый 29 фото">
            <a:extLst>
              <a:ext uri="{FF2B5EF4-FFF2-40B4-BE49-F238E27FC236}">
                <a16:creationId xmlns:a16="http://schemas.microsoft.com/office/drawing/2014/main" id="{41288241-9F73-8786-4E87-FEEA4DF0A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3954" y="3675419"/>
            <a:ext cx="524656" cy="5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Интернет сайт – Бесплатные иконки: сеть">
            <a:extLst>
              <a:ext uri="{FF2B5EF4-FFF2-40B4-BE49-F238E27FC236}">
                <a16:creationId xmlns:a16="http://schemas.microsoft.com/office/drawing/2014/main" id="{98F591CD-982C-7EB6-6240-32E6F4125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3954" y="4217748"/>
            <a:ext cx="524656" cy="5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27522-75DE-8467-8553-640BA15796FA}"/>
              </a:ext>
            </a:extLst>
          </p:cNvPr>
          <p:cNvSpPr txBox="1"/>
          <p:nvPr/>
        </p:nvSpPr>
        <p:spPr>
          <a:xfrm>
            <a:off x="871929" y="5049203"/>
            <a:ext cx="765626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517971"/>
                </a:solidFill>
                <a:latin typeface="Caveat" pitchFamily="2" charset="0"/>
                <a:cs typeface="APPLE CHANCERY" panose="03020702040506060504" pitchFamily="66" charset="-79"/>
              </a:rPr>
              <a:t>С наступающим Новым годом!</a:t>
            </a:r>
          </a:p>
          <a:p>
            <a:endParaRPr lang="ru-RU" sz="2800" b="1" dirty="0">
              <a:solidFill>
                <a:srgbClr val="517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303E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ru-RU" sz="2400" dirty="0" err="1">
                <a:solidFill>
                  <a:srgbClr val="303E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solidFill>
                  <a:srgbClr val="303E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 in Media</a:t>
            </a:r>
            <a:endParaRPr lang="ru-RU" sz="2400" dirty="0">
              <a:solidFill>
                <a:srgbClr val="303E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D47191-90E2-C4D8-D05E-1683E199C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"/>
            <a:ext cx="8574374" cy="48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5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AE6CFE-827D-C890-5369-F6C65DE57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615" y="0"/>
            <a:ext cx="1424385" cy="1424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CAB9B-A140-F4AA-7BD1-CC5B708A216B}"/>
              </a:ext>
            </a:extLst>
          </p:cNvPr>
          <p:cNvSpPr txBox="1"/>
          <p:nvPr/>
        </p:nvSpPr>
        <p:spPr>
          <a:xfrm>
            <a:off x="3682527" y="3065615"/>
            <a:ext cx="761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Akrobat Black" panose="00000A00000000000000" pitchFamily="50" charset="-52"/>
              </a:rPr>
              <a:t>Что нового?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145122D-18CE-D266-ECBE-75EF584B1BF2}"/>
              </a:ext>
            </a:extLst>
          </p:cNvPr>
          <p:cNvCxnSpPr/>
          <p:nvPr/>
        </p:nvCxnSpPr>
        <p:spPr>
          <a:xfrm>
            <a:off x="1103351" y="1296639"/>
            <a:ext cx="4326673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4CC215F-BF57-6DF9-AEDF-6BCF8D32FCFD}"/>
              </a:ext>
            </a:extLst>
          </p:cNvPr>
          <p:cNvCxnSpPr/>
          <p:nvPr/>
        </p:nvCxnSpPr>
        <p:spPr>
          <a:xfrm>
            <a:off x="1103351" y="5564458"/>
            <a:ext cx="4326673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06FC68C-A1DB-E508-7948-230B93F9E5AA}"/>
              </a:ext>
            </a:extLst>
          </p:cNvPr>
          <p:cNvCxnSpPr/>
          <p:nvPr/>
        </p:nvCxnSpPr>
        <p:spPr>
          <a:xfrm>
            <a:off x="1124103" y="1293541"/>
            <a:ext cx="0" cy="4270917"/>
          </a:xfrm>
          <a:prstGeom prst="line">
            <a:avLst/>
          </a:prstGeom>
          <a:ln w="508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26DF70D-F2ED-6755-837E-6F7E5CC78A6B}"/>
              </a:ext>
            </a:extLst>
          </p:cNvPr>
          <p:cNvCxnSpPr/>
          <p:nvPr/>
        </p:nvCxnSpPr>
        <p:spPr>
          <a:xfrm>
            <a:off x="5411747" y="1293541"/>
            <a:ext cx="0" cy="1014761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DE60CAB-47CB-B4A1-478A-82E0466A0A34}"/>
              </a:ext>
            </a:extLst>
          </p:cNvPr>
          <p:cNvCxnSpPr/>
          <p:nvPr/>
        </p:nvCxnSpPr>
        <p:spPr>
          <a:xfrm>
            <a:off x="5411747" y="4549697"/>
            <a:ext cx="0" cy="1014761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60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F60DFE-8491-4EE1-A2AE-2CACF7CC70F8}"/>
              </a:ext>
            </a:extLst>
          </p:cNvPr>
          <p:cNvSpPr txBox="1"/>
          <p:nvPr/>
        </p:nvSpPr>
        <p:spPr>
          <a:xfrm>
            <a:off x="2286568" y="173336"/>
            <a:ext cx="7618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9163"/>
            <a:r>
              <a:rPr lang="ru-RU" sz="5400" dirty="0">
                <a:solidFill>
                  <a:schemeClr val="bg1"/>
                </a:solidFill>
                <a:latin typeface="Akrobat Black" panose="00000A00000000000000" pitchFamily="50" charset="-52"/>
              </a:rPr>
              <a:t>Потребительские кредиты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7FD0A4-2E6E-4A16-9895-1613D2BBA126}"/>
              </a:ext>
            </a:extLst>
          </p:cNvPr>
          <p:cNvSpPr/>
          <p:nvPr/>
        </p:nvSpPr>
        <p:spPr>
          <a:xfrm>
            <a:off x="3156856" y="1931235"/>
            <a:ext cx="5878287" cy="1719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84A88E"/>
                </a:solidFill>
                <a:latin typeface="Akrobat Black" panose="00000A00000000000000" pitchFamily="50" charset="-52"/>
              </a:rPr>
              <a:t>Главное изменение – отмена большого дисклеймера. </a:t>
            </a:r>
            <a:endParaRPr lang="ru-RU" sz="3200" dirty="0">
              <a:solidFill>
                <a:srgbClr val="517971"/>
              </a:solidFill>
              <a:latin typeface="Akrobat Black" panose="00000A00000000000000" pitchFamily="50" charset="-5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F6D3E5-5FBD-49BA-A826-6366E886AE96}"/>
              </a:ext>
            </a:extLst>
          </p:cNvPr>
          <p:cNvSpPr/>
          <p:nvPr/>
        </p:nvSpPr>
        <p:spPr>
          <a:xfrm>
            <a:off x="6662058" y="3799114"/>
            <a:ext cx="5105401" cy="1719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>
              <a:solidFill>
                <a:srgbClr val="517971"/>
              </a:solidFill>
              <a:latin typeface="Akrobat" panose="00000600000000000000" pitchFamily="50" charset="-52"/>
            </a:endParaRPr>
          </a:p>
          <a:p>
            <a:pPr algn="just"/>
            <a:r>
              <a:rPr lang="ru-RU" sz="2000" dirty="0">
                <a:solidFill>
                  <a:srgbClr val="517971"/>
                </a:solidFill>
                <a:latin typeface="Akrobat" panose="00000600000000000000" pitchFamily="50" charset="-52"/>
              </a:rPr>
              <a:t>Если вариант со ссылкой на сайт невозможен – то все, как раньше.</a:t>
            </a:r>
          </a:p>
          <a:p>
            <a:pPr algn="just"/>
            <a:r>
              <a:rPr lang="ru-RU" sz="2000" dirty="0">
                <a:solidFill>
                  <a:srgbClr val="517971"/>
                </a:solidFill>
                <a:latin typeface="Akrobat" panose="00000600000000000000" pitchFamily="50" charset="-52"/>
              </a:rPr>
              <a:t>Размер</a:t>
            </a:r>
            <a:r>
              <a:rPr lang="ru-RU" sz="3200" b="1" dirty="0">
                <a:solidFill>
                  <a:srgbClr val="517971"/>
                </a:solidFill>
                <a:latin typeface="Akrobat" panose="00000600000000000000" pitchFamily="50" charset="-52"/>
              </a:rPr>
              <a:t>: 5%</a:t>
            </a:r>
            <a:r>
              <a:rPr lang="ru-RU" sz="2000" dirty="0">
                <a:solidFill>
                  <a:srgbClr val="517971"/>
                </a:solidFill>
                <a:latin typeface="Akrobat" panose="00000600000000000000" pitchFamily="50" charset="-52"/>
              </a:rPr>
              <a:t> площади </a:t>
            </a:r>
          </a:p>
          <a:p>
            <a:pPr algn="ctr"/>
            <a:endParaRPr lang="ru-RU" sz="2400" dirty="0">
              <a:solidFill>
                <a:srgbClr val="51797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9A7672-E113-458B-83EB-9074C9E1C9A1}"/>
              </a:ext>
            </a:extLst>
          </p:cNvPr>
          <p:cNvSpPr/>
          <p:nvPr/>
        </p:nvSpPr>
        <p:spPr>
          <a:xfrm>
            <a:off x="424541" y="3799114"/>
            <a:ext cx="4931230" cy="1719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517971"/>
                </a:solidFill>
                <a:latin typeface="Akrobat" panose="00000600000000000000" pitchFamily="50" charset="-52"/>
              </a:rPr>
              <a:t>Предупреждение: Изучите все условия кредита (займа) со ссылкой на сайт кредитора с условиями.</a:t>
            </a:r>
          </a:p>
          <a:p>
            <a:pPr algn="just"/>
            <a:r>
              <a:rPr lang="ru-RU" sz="2000" dirty="0">
                <a:solidFill>
                  <a:srgbClr val="517971"/>
                </a:solidFill>
                <a:latin typeface="Akrobat" panose="00000600000000000000" pitchFamily="50" charset="-52"/>
              </a:rPr>
              <a:t>Размер</a:t>
            </a:r>
            <a:r>
              <a:rPr lang="ru-RU" sz="3200" b="1" dirty="0">
                <a:solidFill>
                  <a:srgbClr val="517971"/>
                </a:solidFill>
                <a:latin typeface="Akrobat" panose="00000600000000000000" pitchFamily="50" charset="-52"/>
              </a:rPr>
              <a:t>: 5%</a:t>
            </a:r>
            <a:r>
              <a:rPr lang="ru-RU" sz="2000" dirty="0">
                <a:solidFill>
                  <a:srgbClr val="517971"/>
                </a:solidFill>
                <a:latin typeface="Akrobat" panose="00000600000000000000" pitchFamily="50" charset="-52"/>
              </a:rPr>
              <a:t> площади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B5BEC-BA48-4347-8BFC-3EBACBAF34FF}"/>
              </a:ext>
            </a:extLst>
          </p:cNvPr>
          <p:cNvSpPr txBox="1"/>
          <p:nvPr/>
        </p:nvSpPr>
        <p:spPr>
          <a:xfrm>
            <a:off x="283029" y="5793355"/>
            <a:ext cx="114844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3600" b="0" dirty="0">
                <a:solidFill>
                  <a:schemeClr val="bg1"/>
                </a:solidFill>
                <a:effectLst/>
                <a:latin typeface="Akrobat" panose="00000600000000000000" pitchFamily="50" charset="-52"/>
              </a:rPr>
              <a:t>Оценивайте свои финансовые возможности и риски</a:t>
            </a:r>
            <a:br>
              <a:rPr lang="ru-RU" sz="4400" b="0" dirty="0">
                <a:solidFill>
                  <a:schemeClr val="bg1"/>
                </a:solidFill>
                <a:effectLst/>
                <a:latin typeface="Akrobat" panose="00000600000000000000" pitchFamily="50" charset="-52"/>
              </a:rPr>
            </a:br>
            <a:endParaRPr lang="ru-RU" sz="4400" b="0" dirty="0">
              <a:solidFill>
                <a:schemeClr val="bg1"/>
              </a:solidFill>
              <a:effectLst/>
              <a:latin typeface="Akrobat" panose="00000600000000000000" pitchFamily="50" charset="-5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A67115-94E5-41CE-9E52-867053016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8" y="1068596"/>
            <a:ext cx="2623780" cy="14465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B32FA-F07C-F404-85BC-73AAD661C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400" y="1"/>
            <a:ext cx="1244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9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F60DFE-8491-4EE1-A2AE-2CACF7CC70F8}"/>
              </a:ext>
            </a:extLst>
          </p:cNvPr>
          <p:cNvSpPr txBox="1"/>
          <p:nvPr/>
        </p:nvSpPr>
        <p:spPr>
          <a:xfrm>
            <a:off x="2286568" y="173336"/>
            <a:ext cx="7618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9163"/>
            <a:r>
              <a:rPr lang="ru-RU" sz="5400" dirty="0">
                <a:solidFill>
                  <a:schemeClr val="bg1"/>
                </a:solidFill>
                <a:latin typeface="Akrobat Black" panose="00000A00000000000000" pitchFamily="50" charset="-52"/>
              </a:rPr>
              <a:t>Социальная реклама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7FD0A4-2E6E-4A16-9895-1613D2BBA126}"/>
              </a:ext>
            </a:extLst>
          </p:cNvPr>
          <p:cNvSpPr/>
          <p:nvPr/>
        </p:nvSpPr>
        <p:spPr>
          <a:xfrm>
            <a:off x="3156856" y="1297504"/>
            <a:ext cx="5878287" cy="1719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84A88E"/>
                </a:solidFill>
                <a:latin typeface="Akrobat Black" panose="00000A00000000000000" pitchFamily="50" charset="-52"/>
              </a:rPr>
              <a:t>Теперь обязательна для всех рекламных площадок </a:t>
            </a:r>
            <a:endParaRPr lang="ru-RU" sz="3200" dirty="0">
              <a:solidFill>
                <a:srgbClr val="517971"/>
              </a:solidFill>
              <a:latin typeface="Akrobat Black" panose="00000A00000000000000" pitchFamily="50" charset="-5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9A7672-E113-458B-83EB-9074C9E1C9A1}"/>
              </a:ext>
            </a:extLst>
          </p:cNvPr>
          <p:cNvSpPr/>
          <p:nvPr/>
        </p:nvSpPr>
        <p:spPr>
          <a:xfrm>
            <a:off x="108854" y="3218287"/>
            <a:ext cx="3200402" cy="1719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>
                <a:solidFill>
                  <a:srgbClr val="517971"/>
                </a:solidFill>
                <a:latin typeface="Akrobat" panose="00000600000000000000" pitchFamily="50" charset="-52"/>
              </a:rPr>
              <a:t>5%</a:t>
            </a:r>
            <a:r>
              <a:rPr lang="ru-RU" sz="2400" dirty="0">
                <a:solidFill>
                  <a:srgbClr val="517971"/>
                </a:solidFill>
                <a:latin typeface="Akrobat" panose="00000600000000000000" pitchFamily="50" charset="-52"/>
              </a:rPr>
              <a:t> годового объема распространяемой рекламы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D92352-5ECD-467D-BD0E-BD643886145E}"/>
              </a:ext>
            </a:extLst>
          </p:cNvPr>
          <p:cNvSpPr/>
          <p:nvPr/>
        </p:nvSpPr>
        <p:spPr>
          <a:xfrm>
            <a:off x="8882746" y="3127320"/>
            <a:ext cx="3200402" cy="1719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517971"/>
                </a:solidFill>
                <a:latin typeface="Akrobat" panose="00000600000000000000" pitchFamily="50" charset="-52"/>
              </a:rPr>
              <a:t>Договоры безвозмездные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878CCF0-4721-4F5B-AB86-04693E0C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85" y="3471473"/>
            <a:ext cx="4582888" cy="31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E5742C-E772-8FCA-2F33-5D52F8494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400" y="1"/>
            <a:ext cx="1244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AE6CFE-827D-C890-5369-F6C65DE57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615" y="0"/>
            <a:ext cx="1424385" cy="1424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CAB9B-A140-F4AA-7BD1-CC5B708A216B}"/>
              </a:ext>
            </a:extLst>
          </p:cNvPr>
          <p:cNvSpPr txBox="1"/>
          <p:nvPr/>
        </p:nvSpPr>
        <p:spPr>
          <a:xfrm>
            <a:off x="2663196" y="3057830"/>
            <a:ext cx="761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Akrobat Black" panose="00000A00000000000000" pitchFamily="50" charset="-52"/>
              </a:rPr>
              <a:t>Что маркируем?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145122D-18CE-D266-ECBE-75EF584B1BF2}"/>
              </a:ext>
            </a:extLst>
          </p:cNvPr>
          <p:cNvCxnSpPr/>
          <p:nvPr/>
        </p:nvCxnSpPr>
        <p:spPr>
          <a:xfrm>
            <a:off x="1103351" y="1296639"/>
            <a:ext cx="4326673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4CC215F-BF57-6DF9-AEDF-6BCF8D32FCFD}"/>
              </a:ext>
            </a:extLst>
          </p:cNvPr>
          <p:cNvCxnSpPr/>
          <p:nvPr/>
        </p:nvCxnSpPr>
        <p:spPr>
          <a:xfrm>
            <a:off x="1103351" y="5564458"/>
            <a:ext cx="4326673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06FC68C-A1DB-E508-7948-230B93F9E5AA}"/>
              </a:ext>
            </a:extLst>
          </p:cNvPr>
          <p:cNvCxnSpPr/>
          <p:nvPr/>
        </p:nvCxnSpPr>
        <p:spPr>
          <a:xfrm>
            <a:off x="1124103" y="1293541"/>
            <a:ext cx="0" cy="4270917"/>
          </a:xfrm>
          <a:prstGeom prst="line">
            <a:avLst/>
          </a:prstGeom>
          <a:ln w="508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26DF70D-F2ED-6755-837E-6F7E5CC78A6B}"/>
              </a:ext>
            </a:extLst>
          </p:cNvPr>
          <p:cNvCxnSpPr/>
          <p:nvPr/>
        </p:nvCxnSpPr>
        <p:spPr>
          <a:xfrm>
            <a:off x="5411747" y="1293541"/>
            <a:ext cx="0" cy="1014761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DE60CAB-47CB-B4A1-478A-82E0466A0A34}"/>
              </a:ext>
            </a:extLst>
          </p:cNvPr>
          <p:cNvCxnSpPr/>
          <p:nvPr/>
        </p:nvCxnSpPr>
        <p:spPr>
          <a:xfrm>
            <a:off x="5411747" y="4549697"/>
            <a:ext cx="0" cy="1014761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27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F60DFE-8491-4EE1-A2AE-2CACF7CC70F8}"/>
              </a:ext>
            </a:extLst>
          </p:cNvPr>
          <p:cNvSpPr txBox="1"/>
          <p:nvPr/>
        </p:nvSpPr>
        <p:spPr>
          <a:xfrm>
            <a:off x="2286568" y="173336"/>
            <a:ext cx="7618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9163"/>
            <a:r>
              <a:rPr lang="ru-RU" sz="5400" dirty="0">
                <a:solidFill>
                  <a:srgbClr val="374F53"/>
                </a:solidFill>
                <a:latin typeface="Akrobat Black" panose="00000A00000000000000" pitchFamily="50" charset="-52"/>
              </a:rPr>
              <a:t>Маркировка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7FD0A4-2E6E-4A16-9895-1613D2BBA126}"/>
              </a:ext>
            </a:extLst>
          </p:cNvPr>
          <p:cNvSpPr/>
          <p:nvPr/>
        </p:nvSpPr>
        <p:spPr>
          <a:xfrm>
            <a:off x="322655" y="1445009"/>
            <a:ext cx="3363687" cy="2702448"/>
          </a:xfrm>
          <a:prstGeom prst="roundRect">
            <a:avLst/>
          </a:prstGeom>
          <a:solidFill>
            <a:srgbClr val="517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krobat" panose="00000600000000000000" pitchFamily="50" charset="-52"/>
              </a:rPr>
              <a:t>Интернет:</a:t>
            </a:r>
          </a:p>
          <a:p>
            <a:pPr marL="457200" indent="-457200" algn="just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Akrobat" panose="00000600000000000000" pitchFamily="50" charset="-52"/>
              </a:rPr>
              <a:t>Наличие </a:t>
            </a:r>
            <a:r>
              <a:rPr lang="en-US" sz="2400" dirty="0" err="1">
                <a:solidFill>
                  <a:schemeClr val="bg1"/>
                </a:solidFill>
                <a:latin typeface="Akrobat" panose="00000600000000000000" pitchFamily="50" charset="-52"/>
              </a:rPr>
              <a:t>erid</a:t>
            </a:r>
            <a:endParaRPr lang="ru-RU" sz="2400" dirty="0">
              <a:solidFill>
                <a:schemeClr val="bg1"/>
              </a:solidFill>
              <a:latin typeface="Akrobat" panose="00000600000000000000" pitchFamily="50" charset="-52"/>
            </a:endParaRPr>
          </a:p>
          <a:p>
            <a:pPr marL="457200" indent="-457200" algn="just"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Akrobat" panose="00000600000000000000" pitchFamily="50" charset="-52"/>
              </a:rPr>
              <a:t>Наличие слова реклама и названия рекламодателя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12BFE0-F5DA-498C-8872-31D24C6F2E4A}"/>
              </a:ext>
            </a:extLst>
          </p:cNvPr>
          <p:cNvSpPr/>
          <p:nvPr/>
        </p:nvSpPr>
        <p:spPr>
          <a:xfrm>
            <a:off x="4715044" y="1445009"/>
            <a:ext cx="3363687" cy="2702448"/>
          </a:xfrm>
          <a:prstGeom prst="roundRect">
            <a:avLst/>
          </a:prstGeom>
          <a:solidFill>
            <a:srgbClr val="517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krobat" panose="00000600000000000000" pitchFamily="50" charset="-52"/>
              </a:rPr>
              <a:t>Пресса: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krobat" panose="00000600000000000000" pitchFamily="50" charset="-52"/>
              </a:rPr>
              <a:t>Пометка «на правах рекламы»/ «реклама»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krobat" panose="00000600000000000000" pitchFamily="50" charset="-52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A8A432-43DE-44C1-A852-241E9FBE75FD}"/>
              </a:ext>
            </a:extLst>
          </p:cNvPr>
          <p:cNvSpPr/>
          <p:nvPr/>
        </p:nvSpPr>
        <p:spPr>
          <a:xfrm>
            <a:off x="8699216" y="1445009"/>
            <a:ext cx="3363687" cy="2702448"/>
          </a:xfrm>
          <a:prstGeom prst="roundRect">
            <a:avLst/>
          </a:prstGeom>
          <a:solidFill>
            <a:srgbClr val="517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krobat" panose="00000600000000000000" pitchFamily="50" charset="-52"/>
              </a:rPr>
              <a:t>ТВ/Радио: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krobat" panose="00000600000000000000" pitchFamily="50" charset="-52"/>
              </a:rPr>
              <a:t>Сообщение о последующей трансляции рекламы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B7B8A8-B5B4-4EAB-9D4B-B46F6E73812C}"/>
              </a:ext>
            </a:extLst>
          </p:cNvPr>
          <p:cNvSpPr/>
          <p:nvPr/>
        </p:nvSpPr>
        <p:spPr>
          <a:xfrm>
            <a:off x="1534886" y="4917552"/>
            <a:ext cx="9470571" cy="1505019"/>
          </a:xfrm>
          <a:prstGeom prst="roundRect">
            <a:avLst/>
          </a:prstGeom>
          <a:solidFill>
            <a:srgbClr val="517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/>
              </a:solidFill>
              <a:latin typeface="Akrobat" panose="00000600000000000000" pitchFamily="50" charset="-52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krobat" panose="00000600000000000000" pitchFamily="50" charset="-52"/>
              </a:rPr>
              <a:t>Наружка: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krobat" panose="00000600000000000000" pitchFamily="50" charset="-52"/>
              </a:rPr>
              <a:t>Маркировки нет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krobat" panose="00000600000000000000" pitchFamily="50" charset="-52"/>
              </a:rPr>
              <a:t> (потому что размещение </a:t>
            </a:r>
            <a:r>
              <a:rPr lang="ru-RU" sz="2400" dirty="0" err="1">
                <a:solidFill>
                  <a:schemeClr val="bg1"/>
                </a:solidFill>
                <a:latin typeface="Akrobat" panose="00000600000000000000" pitchFamily="50" charset="-52"/>
              </a:rPr>
              <a:t>нерекламных</a:t>
            </a:r>
            <a:r>
              <a:rPr lang="ru-RU" sz="2400" dirty="0">
                <a:solidFill>
                  <a:schemeClr val="bg1"/>
                </a:solidFill>
                <a:latin typeface="Akrobat" panose="00000600000000000000" pitchFamily="50" charset="-52"/>
              </a:rPr>
              <a:t> сообщений под запретом)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krobat" panose="00000600000000000000" pitchFamily="50" charset="-52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770DD-2E5F-8EEF-60E4-CF9DF71B4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400" y="1"/>
            <a:ext cx="1244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AE6CFE-827D-C890-5369-F6C65DE57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615" y="0"/>
            <a:ext cx="1424385" cy="1424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CAB9B-A140-F4AA-7BD1-CC5B708A216B}"/>
              </a:ext>
            </a:extLst>
          </p:cNvPr>
          <p:cNvSpPr txBox="1"/>
          <p:nvPr/>
        </p:nvSpPr>
        <p:spPr>
          <a:xfrm>
            <a:off x="2018618" y="3072820"/>
            <a:ext cx="9283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Akrobat Black" panose="00000A00000000000000" pitchFamily="50" charset="-52"/>
              </a:rPr>
              <a:t>Что нового обещают?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145122D-18CE-D266-ECBE-75EF584B1BF2}"/>
              </a:ext>
            </a:extLst>
          </p:cNvPr>
          <p:cNvCxnSpPr/>
          <p:nvPr/>
        </p:nvCxnSpPr>
        <p:spPr>
          <a:xfrm>
            <a:off x="1103351" y="1296639"/>
            <a:ext cx="4326673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4CC215F-BF57-6DF9-AEDF-6BCF8D32FCFD}"/>
              </a:ext>
            </a:extLst>
          </p:cNvPr>
          <p:cNvCxnSpPr/>
          <p:nvPr/>
        </p:nvCxnSpPr>
        <p:spPr>
          <a:xfrm>
            <a:off x="1103351" y="5564458"/>
            <a:ext cx="4326673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06FC68C-A1DB-E508-7948-230B93F9E5AA}"/>
              </a:ext>
            </a:extLst>
          </p:cNvPr>
          <p:cNvCxnSpPr/>
          <p:nvPr/>
        </p:nvCxnSpPr>
        <p:spPr>
          <a:xfrm>
            <a:off x="1124103" y="1293541"/>
            <a:ext cx="0" cy="4270917"/>
          </a:xfrm>
          <a:prstGeom prst="line">
            <a:avLst/>
          </a:prstGeom>
          <a:ln w="508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26DF70D-F2ED-6755-837E-6F7E5CC78A6B}"/>
              </a:ext>
            </a:extLst>
          </p:cNvPr>
          <p:cNvCxnSpPr/>
          <p:nvPr/>
        </p:nvCxnSpPr>
        <p:spPr>
          <a:xfrm>
            <a:off x="5411747" y="1293541"/>
            <a:ext cx="0" cy="1014761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DE60CAB-47CB-B4A1-478A-82E0466A0A34}"/>
              </a:ext>
            </a:extLst>
          </p:cNvPr>
          <p:cNvCxnSpPr/>
          <p:nvPr/>
        </p:nvCxnSpPr>
        <p:spPr>
          <a:xfrm>
            <a:off x="5411747" y="4549697"/>
            <a:ext cx="0" cy="1014761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F60DFE-8491-4EE1-A2AE-2CACF7CC70F8}"/>
              </a:ext>
            </a:extLst>
          </p:cNvPr>
          <p:cNvSpPr txBox="1"/>
          <p:nvPr/>
        </p:nvSpPr>
        <p:spPr>
          <a:xfrm>
            <a:off x="2286568" y="173336"/>
            <a:ext cx="7618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9163"/>
            <a:r>
              <a:rPr lang="ru-RU" sz="5400" dirty="0">
                <a:solidFill>
                  <a:schemeClr val="bg1"/>
                </a:solidFill>
                <a:latin typeface="Akrobat Black" panose="00000A00000000000000" pitchFamily="50" charset="-52"/>
              </a:rPr>
              <a:t>Ждем в 2026 году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7FD0A4-2E6E-4A16-9895-1613D2BBA126}"/>
              </a:ext>
            </a:extLst>
          </p:cNvPr>
          <p:cNvSpPr/>
          <p:nvPr/>
        </p:nvSpPr>
        <p:spPr>
          <a:xfrm>
            <a:off x="322655" y="1445008"/>
            <a:ext cx="2801545" cy="48904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303E47"/>
              </a:solidFill>
              <a:latin typeface="Akrobat" panose="00000600000000000000" pitchFamily="50" charset="-52"/>
            </a:endParaRPr>
          </a:p>
          <a:p>
            <a:pPr algn="ctr"/>
            <a:endParaRPr lang="ru-RU" sz="2400" b="1" dirty="0">
              <a:solidFill>
                <a:srgbClr val="303E47"/>
              </a:solidFill>
              <a:latin typeface="Akrobat" panose="00000600000000000000" pitchFamily="50" charset="-52"/>
            </a:endParaRPr>
          </a:p>
          <a:p>
            <a:pPr algn="ctr"/>
            <a:r>
              <a:rPr lang="ru-RU" sz="2400" b="1" dirty="0">
                <a:solidFill>
                  <a:srgbClr val="303E47"/>
                </a:solidFill>
                <a:latin typeface="Akrobat" panose="00000600000000000000" pitchFamily="50" charset="-52"/>
              </a:rPr>
              <a:t>Интерактивный реестр рекламных конструкций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764D94-5540-47F4-8630-FE0E6D2D3094}"/>
              </a:ext>
            </a:extLst>
          </p:cNvPr>
          <p:cNvSpPr/>
          <p:nvPr/>
        </p:nvSpPr>
        <p:spPr>
          <a:xfrm>
            <a:off x="4408714" y="1426029"/>
            <a:ext cx="3124199" cy="490945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303E47"/>
              </a:solidFill>
              <a:latin typeface="Akrobat" panose="00000600000000000000" pitchFamily="50" charset="-52"/>
            </a:endParaRPr>
          </a:p>
          <a:p>
            <a:pPr algn="ctr"/>
            <a:endParaRPr lang="ru-RU" sz="2800" b="1" dirty="0">
              <a:solidFill>
                <a:srgbClr val="303E47"/>
              </a:solidFill>
              <a:latin typeface="Akrobat" panose="00000600000000000000" pitchFamily="50" charset="-52"/>
            </a:endParaRPr>
          </a:p>
          <a:p>
            <a:pPr algn="ctr"/>
            <a:r>
              <a:rPr lang="ru-RU" sz="2400" b="1" dirty="0">
                <a:solidFill>
                  <a:srgbClr val="303E47"/>
                </a:solidFill>
                <a:latin typeface="Akrobat" panose="00000600000000000000" pitchFamily="50" charset="-52"/>
              </a:rPr>
              <a:t>Изменения в правила рекламы вкладов/ депозитов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6549A1-D143-4BA1-A101-A6038AE0A7A0}"/>
              </a:ext>
            </a:extLst>
          </p:cNvPr>
          <p:cNvSpPr/>
          <p:nvPr/>
        </p:nvSpPr>
        <p:spPr>
          <a:xfrm>
            <a:off x="8523515" y="1426029"/>
            <a:ext cx="3124199" cy="490945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303E47"/>
              </a:solidFill>
              <a:latin typeface="Akrobat" panose="00000600000000000000" pitchFamily="50" charset="-52"/>
            </a:endParaRPr>
          </a:p>
          <a:p>
            <a:pPr algn="ctr"/>
            <a:endParaRPr lang="ru-RU" sz="2400" b="1" dirty="0">
              <a:solidFill>
                <a:srgbClr val="303E47"/>
              </a:solidFill>
              <a:latin typeface="Akrobat" panose="00000600000000000000" pitchFamily="50" charset="-52"/>
            </a:endParaRPr>
          </a:p>
          <a:p>
            <a:pPr algn="ctr"/>
            <a:endParaRPr lang="ru-RU" sz="2400" b="1" dirty="0">
              <a:solidFill>
                <a:srgbClr val="303E47"/>
              </a:solidFill>
              <a:latin typeface="Akrobat" panose="00000600000000000000" pitchFamily="50" charset="-52"/>
            </a:endParaRPr>
          </a:p>
          <a:p>
            <a:pPr algn="ctr"/>
            <a:r>
              <a:rPr lang="ru-RU" sz="2400" b="1" dirty="0">
                <a:solidFill>
                  <a:srgbClr val="303E47"/>
                </a:solidFill>
                <a:latin typeface="Akrobat" panose="00000600000000000000" pitchFamily="50" charset="-52"/>
              </a:rPr>
              <a:t>Дисклеймер у букмекеров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22902-0F03-4EEE-A4B1-BC7836F4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28" y="1719944"/>
            <a:ext cx="1210840" cy="1210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17C9B4-1350-481C-9CFC-1367C7370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161" y="1719944"/>
            <a:ext cx="1247678" cy="12476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6441EA-4451-4CC1-9555-415B32513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543" y="1445008"/>
            <a:ext cx="1928729" cy="19287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8418D8-8C7A-C4C7-DA1C-A1A2D2211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400" y="1"/>
            <a:ext cx="1244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9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AE6CFE-827D-C890-5369-F6C65DE57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615" y="0"/>
            <a:ext cx="1424385" cy="1424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CAB9B-A140-F4AA-7BD1-CC5B708A216B}"/>
              </a:ext>
            </a:extLst>
          </p:cNvPr>
          <p:cNvSpPr txBox="1"/>
          <p:nvPr/>
        </p:nvSpPr>
        <p:spPr>
          <a:xfrm>
            <a:off x="2018618" y="2511618"/>
            <a:ext cx="8748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Akrobat Black" panose="00000A00000000000000" pitchFamily="50" charset="-52"/>
              </a:rPr>
              <a:t>Разбираем рекламные кейсы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145122D-18CE-D266-ECBE-75EF584B1BF2}"/>
              </a:ext>
            </a:extLst>
          </p:cNvPr>
          <p:cNvCxnSpPr/>
          <p:nvPr/>
        </p:nvCxnSpPr>
        <p:spPr>
          <a:xfrm>
            <a:off x="1103351" y="1296639"/>
            <a:ext cx="4326673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4CC215F-BF57-6DF9-AEDF-6BCF8D32FCFD}"/>
              </a:ext>
            </a:extLst>
          </p:cNvPr>
          <p:cNvCxnSpPr/>
          <p:nvPr/>
        </p:nvCxnSpPr>
        <p:spPr>
          <a:xfrm>
            <a:off x="1103351" y="5564458"/>
            <a:ext cx="4326673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06FC68C-A1DB-E508-7948-230B93F9E5AA}"/>
              </a:ext>
            </a:extLst>
          </p:cNvPr>
          <p:cNvCxnSpPr/>
          <p:nvPr/>
        </p:nvCxnSpPr>
        <p:spPr>
          <a:xfrm>
            <a:off x="1124103" y="1293541"/>
            <a:ext cx="0" cy="4270917"/>
          </a:xfrm>
          <a:prstGeom prst="line">
            <a:avLst/>
          </a:prstGeom>
          <a:ln w="508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26DF70D-F2ED-6755-837E-6F7E5CC78A6B}"/>
              </a:ext>
            </a:extLst>
          </p:cNvPr>
          <p:cNvCxnSpPr/>
          <p:nvPr/>
        </p:nvCxnSpPr>
        <p:spPr>
          <a:xfrm>
            <a:off x="5411747" y="1293541"/>
            <a:ext cx="0" cy="1014761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DE60CAB-47CB-B4A1-478A-82E0466A0A34}"/>
              </a:ext>
            </a:extLst>
          </p:cNvPr>
          <p:cNvCxnSpPr/>
          <p:nvPr/>
        </p:nvCxnSpPr>
        <p:spPr>
          <a:xfrm>
            <a:off x="5411747" y="4549697"/>
            <a:ext cx="0" cy="1014761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449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183</Words>
  <Application>Microsoft Macintosh PowerPoint</Application>
  <PresentationFormat>Широкоэкранный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Akrobat</vt:lpstr>
      <vt:lpstr>Akrobat Black</vt:lpstr>
      <vt:lpstr>Akrobat ExtraBold</vt:lpstr>
      <vt:lpstr>Arial</vt:lpstr>
      <vt:lpstr>Calibri</vt:lpstr>
      <vt:lpstr>Calibri Light</vt:lpstr>
      <vt:lpstr>Caveat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Baryshnikova</dc:creator>
  <cp:lastModifiedBy>Olga Baryshnikova</cp:lastModifiedBy>
  <cp:revision>31</cp:revision>
  <dcterms:created xsi:type="dcterms:W3CDTF">2023-01-26T16:18:56Z</dcterms:created>
  <dcterms:modified xsi:type="dcterms:W3CDTF">2025-12-09T13:51:19Z</dcterms:modified>
</cp:coreProperties>
</file>